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76"/>
  </p:notesMasterIdLst>
  <p:sldIdLst>
    <p:sldId id="256" r:id="rId5"/>
    <p:sldId id="257" r:id="rId6"/>
    <p:sldId id="330" r:id="rId7"/>
    <p:sldId id="364" r:id="rId8"/>
    <p:sldId id="365" r:id="rId9"/>
    <p:sldId id="366" r:id="rId10"/>
    <p:sldId id="367" r:id="rId11"/>
    <p:sldId id="369" r:id="rId12"/>
    <p:sldId id="373" r:id="rId13"/>
    <p:sldId id="374" r:id="rId14"/>
    <p:sldId id="375" r:id="rId15"/>
    <p:sldId id="372" r:id="rId16"/>
    <p:sldId id="258" r:id="rId17"/>
    <p:sldId id="345" r:id="rId18"/>
    <p:sldId id="288" r:id="rId19"/>
    <p:sldId id="347" r:id="rId20"/>
    <p:sldId id="289" r:id="rId21"/>
    <p:sldId id="290" r:id="rId22"/>
    <p:sldId id="276" r:id="rId23"/>
    <p:sldId id="291" r:id="rId24"/>
    <p:sldId id="292" r:id="rId25"/>
    <p:sldId id="293" r:id="rId26"/>
    <p:sldId id="277" r:id="rId27"/>
    <p:sldId id="294" r:id="rId28"/>
    <p:sldId id="295" r:id="rId29"/>
    <p:sldId id="306" r:id="rId30"/>
    <p:sldId id="311" r:id="rId31"/>
    <p:sldId id="342" r:id="rId32"/>
    <p:sldId id="307" r:id="rId33"/>
    <p:sldId id="308" r:id="rId34"/>
    <p:sldId id="309" r:id="rId35"/>
    <p:sldId id="310" r:id="rId36"/>
    <p:sldId id="312" r:id="rId37"/>
    <p:sldId id="313" r:id="rId38"/>
    <p:sldId id="314" r:id="rId39"/>
    <p:sldId id="296" r:id="rId40"/>
    <p:sldId id="297" r:id="rId41"/>
    <p:sldId id="298" r:id="rId42"/>
    <p:sldId id="358" r:id="rId43"/>
    <p:sldId id="359" r:id="rId44"/>
    <p:sldId id="360" r:id="rId45"/>
    <p:sldId id="361" r:id="rId46"/>
    <p:sldId id="362" r:id="rId47"/>
    <p:sldId id="363" r:id="rId48"/>
    <p:sldId id="280" r:id="rId49"/>
    <p:sldId id="326" r:id="rId50"/>
    <p:sldId id="327" r:id="rId51"/>
    <p:sldId id="376" r:id="rId52"/>
    <p:sldId id="302" r:id="rId53"/>
    <p:sldId id="304" r:id="rId54"/>
    <p:sldId id="315" r:id="rId55"/>
    <p:sldId id="316" r:id="rId56"/>
    <p:sldId id="317" r:id="rId57"/>
    <p:sldId id="377" r:id="rId58"/>
    <p:sldId id="378" r:id="rId59"/>
    <p:sldId id="379" r:id="rId60"/>
    <p:sldId id="380" r:id="rId61"/>
    <p:sldId id="381" r:id="rId62"/>
    <p:sldId id="382" r:id="rId63"/>
    <p:sldId id="319" r:id="rId64"/>
    <p:sldId id="370" r:id="rId65"/>
    <p:sldId id="371" r:id="rId66"/>
    <p:sldId id="321" r:id="rId67"/>
    <p:sldId id="322" r:id="rId68"/>
    <p:sldId id="325" r:id="rId69"/>
    <p:sldId id="346" r:id="rId70"/>
    <p:sldId id="286" r:id="rId71"/>
    <p:sldId id="348" r:id="rId72"/>
    <p:sldId id="351" r:id="rId73"/>
    <p:sldId id="275" r:id="rId74"/>
    <p:sldId id="287" r:id="rId75"/>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3" name="Author" initials="A" lastIdx="0" clrIdx="2"/>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593A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321644C-02C0-46AB-A09F-A8ABB34F890F}" v="7" dt="2024-10-02T16:51:56.08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718"/>
  </p:normalViewPr>
  <p:slideViewPr>
    <p:cSldViewPr snapToGrid="0">
      <p:cViewPr varScale="1">
        <p:scale>
          <a:sx n="64" d="100"/>
          <a:sy n="64" d="100"/>
        </p:scale>
        <p:origin x="748" y="52"/>
      </p:cViewPr>
      <p:guideLst/>
    </p:cSldViewPr>
  </p:slideViewPr>
  <p:notesTextViewPr>
    <p:cViewPr>
      <p:scale>
        <a:sx n="1" d="1"/>
        <a:sy n="1" d="1"/>
      </p:scale>
      <p:origin x="0" y="0"/>
    </p:cViewPr>
  </p:notesTextViewPr>
  <p:sorterViewPr>
    <p:cViewPr>
      <p:scale>
        <a:sx n="126" d="100"/>
        <a:sy n="126"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microsoft.com/office/2018/10/relationships/authors" Target="authors.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viewProps" Target="viewProps.xml"/><Relationship Id="rId5" Type="http://schemas.openxmlformats.org/officeDocument/2006/relationships/slide" Target="slides/slide1.xml"/><Relationship Id="rId61" Type="http://schemas.openxmlformats.org/officeDocument/2006/relationships/slide" Target="slides/slide57.xml"/><Relationship Id="rId82" Type="http://schemas.microsoft.com/office/2016/11/relationships/changesInfo" Target="changesInfos/changesInfo1.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commentAuthors" Target="commentAuthors.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theme" Target="theme/theme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presProps" Target="presProps.xml"/><Relationship Id="rId8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notesMaster" Target="notesMasters/notesMaster1.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homas, Shannon Fitzpatrick" userId="894fd816-2f66-4220-bb30-d0fe9676df23" providerId="ADAL" clId="{1321644C-02C0-46AB-A09F-A8ABB34F890F}"/>
    <pc:docChg chg="undo custSel modSld">
      <pc:chgData name="Thomas, Shannon Fitzpatrick" userId="894fd816-2f66-4220-bb30-d0fe9676df23" providerId="ADAL" clId="{1321644C-02C0-46AB-A09F-A8ABB34F890F}" dt="2024-10-02T19:12:07.872" v="33" actId="20577"/>
      <pc:docMkLst>
        <pc:docMk/>
      </pc:docMkLst>
      <pc:sldChg chg="addSp delSp modSp mod setBg">
        <pc:chgData name="Thomas, Shannon Fitzpatrick" userId="894fd816-2f66-4220-bb30-d0fe9676df23" providerId="ADAL" clId="{1321644C-02C0-46AB-A09F-A8ABB34F890F}" dt="2024-10-02T16:49:37.458" v="1" actId="26606"/>
        <pc:sldMkLst>
          <pc:docMk/>
          <pc:sldMk cId="1586298853" sldId="317"/>
        </pc:sldMkLst>
        <pc:spChg chg="mod">
          <ac:chgData name="Thomas, Shannon Fitzpatrick" userId="894fd816-2f66-4220-bb30-d0fe9676df23" providerId="ADAL" clId="{1321644C-02C0-46AB-A09F-A8ABB34F890F}" dt="2024-10-02T16:49:37.458" v="1" actId="26606"/>
          <ac:spMkLst>
            <pc:docMk/>
            <pc:sldMk cId="1586298853" sldId="317"/>
            <ac:spMk id="2" creationId="{7EFD467A-4036-97D5-6E14-372EFB42CDB2}"/>
          </ac:spMkLst>
        </pc:spChg>
        <pc:spChg chg="mod">
          <ac:chgData name="Thomas, Shannon Fitzpatrick" userId="894fd816-2f66-4220-bb30-d0fe9676df23" providerId="ADAL" clId="{1321644C-02C0-46AB-A09F-A8ABB34F890F}" dt="2024-10-02T16:49:37.458" v="1" actId="26606"/>
          <ac:spMkLst>
            <pc:docMk/>
            <pc:sldMk cId="1586298853" sldId="317"/>
            <ac:spMk id="4" creationId="{D37441B9-EECC-FC7F-048A-7766EF7D4AC3}"/>
          </ac:spMkLst>
        </pc:spChg>
        <pc:spChg chg="mod">
          <ac:chgData name="Thomas, Shannon Fitzpatrick" userId="894fd816-2f66-4220-bb30-d0fe9676df23" providerId="ADAL" clId="{1321644C-02C0-46AB-A09F-A8ABB34F890F}" dt="2024-10-02T16:49:37.458" v="1" actId="26606"/>
          <ac:spMkLst>
            <pc:docMk/>
            <pc:sldMk cId="1586298853" sldId="317"/>
            <ac:spMk id="5" creationId="{9D25873D-0D38-E16F-B557-40EA30EE72F5}"/>
          </ac:spMkLst>
        </pc:spChg>
        <pc:spChg chg="add del">
          <ac:chgData name="Thomas, Shannon Fitzpatrick" userId="894fd816-2f66-4220-bb30-d0fe9676df23" providerId="ADAL" clId="{1321644C-02C0-46AB-A09F-A8ABB34F890F}" dt="2024-10-02T16:49:37.458" v="1" actId="26606"/>
          <ac:spMkLst>
            <pc:docMk/>
            <pc:sldMk cId="1586298853" sldId="317"/>
            <ac:spMk id="14" creationId="{D4771268-CB57-404A-9271-370EB28F6090}"/>
          </ac:spMkLst>
        </pc:spChg>
        <pc:picChg chg="mod ord">
          <ac:chgData name="Thomas, Shannon Fitzpatrick" userId="894fd816-2f66-4220-bb30-d0fe9676df23" providerId="ADAL" clId="{1321644C-02C0-46AB-A09F-A8ABB34F890F}" dt="2024-10-02T16:49:37.458" v="1" actId="26606"/>
          <ac:picMkLst>
            <pc:docMk/>
            <pc:sldMk cId="1586298853" sldId="317"/>
            <ac:picMk id="9" creationId="{D5F7EFA3-5906-1472-261B-90063B089622}"/>
          </ac:picMkLst>
        </pc:picChg>
      </pc:sldChg>
      <pc:sldChg chg="addSp delSp modSp mod setBg">
        <pc:chgData name="Thomas, Shannon Fitzpatrick" userId="894fd816-2f66-4220-bb30-d0fe9676df23" providerId="ADAL" clId="{1321644C-02C0-46AB-A09F-A8ABB34F890F}" dt="2024-10-02T16:50:01.805" v="6" actId="2711"/>
        <pc:sldMkLst>
          <pc:docMk/>
          <pc:sldMk cId="3307831588" sldId="377"/>
        </pc:sldMkLst>
        <pc:spChg chg="mod">
          <ac:chgData name="Thomas, Shannon Fitzpatrick" userId="894fd816-2f66-4220-bb30-d0fe9676df23" providerId="ADAL" clId="{1321644C-02C0-46AB-A09F-A8ABB34F890F}" dt="2024-10-02T16:49:51.082" v="4" actId="26606"/>
          <ac:spMkLst>
            <pc:docMk/>
            <pc:sldMk cId="3307831588" sldId="377"/>
            <ac:spMk id="2" creationId="{8D1C88F3-3417-7077-50F3-5D623CC10AE3}"/>
          </ac:spMkLst>
        </pc:spChg>
        <pc:spChg chg="del mod">
          <ac:chgData name="Thomas, Shannon Fitzpatrick" userId="894fd816-2f66-4220-bb30-d0fe9676df23" providerId="ADAL" clId="{1321644C-02C0-46AB-A09F-A8ABB34F890F}" dt="2024-10-02T16:49:51.082" v="4" actId="26606"/>
          <ac:spMkLst>
            <pc:docMk/>
            <pc:sldMk cId="3307831588" sldId="377"/>
            <ac:spMk id="3" creationId="{9FF54FCC-B08E-677A-E3D6-BE068269F067}"/>
          </ac:spMkLst>
        </pc:spChg>
        <pc:spChg chg="mod">
          <ac:chgData name="Thomas, Shannon Fitzpatrick" userId="894fd816-2f66-4220-bb30-d0fe9676df23" providerId="ADAL" clId="{1321644C-02C0-46AB-A09F-A8ABB34F890F}" dt="2024-10-02T16:49:51.082" v="4" actId="26606"/>
          <ac:spMkLst>
            <pc:docMk/>
            <pc:sldMk cId="3307831588" sldId="377"/>
            <ac:spMk id="4" creationId="{4FA5A577-DC42-684F-A447-082C52FB8E07}"/>
          </ac:spMkLst>
        </pc:spChg>
        <pc:spChg chg="mod">
          <ac:chgData name="Thomas, Shannon Fitzpatrick" userId="894fd816-2f66-4220-bb30-d0fe9676df23" providerId="ADAL" clId="{1321644C-02C0-46AB-A09F-A8ABB34F890F}" dt="2024-10-02T16:49:51.082" v="4" actId="26606"/>
          <ac:spMkLst>
            <pc:docMk/>
            <pc:sldMk cId="3307831588" sldId="377"/>
            <ac:spMk id="5" creationId="{DAC42E1B-93F7-E819-FEA9-CC1539CE521D}"/>
          </ac:spMkLst>
        </pc:spChg>
        <pc:spChg chg="add del">
          <ac:chgData name="Thomas, Shannon Fitzpatrick" userId="894fd816-2f66-4220-bb30-d0fe9676df23" providerId="ADAL" clId="{1321644C-02C0-46AB-A09F-A8ABB34F890F}" dt="2024-10-02T16:49:51.058" v="3" actId="26606"/>
          <ac:spMkLst>
            <pc:docMk/>
            <pc:sldMk cId="3307831588" sldId="377"/>
            <ac:spMk id="10" creationId="{5C8908E2-EE49-44D2-9428-A28D2312A8D5}"/>
          </ac:spMkLst>
        </pc:spChg>
        <pc:spChg chg="add">
          <ac:chgData name="Thomas, Shannon Fitzpatrick" userId="894fd816-2f66-4220-bb30-d0fe9676df23" providerId="ADAL" clId="{1321644C-02C0-46AB-A09F-A8ABB34F890F}" dt="2024-10-02T16:49:51.082" v="4" actId="26606"/>
          <ac:spMkLst>
            <pc:docMk/>
            <pc:sldMk cId="3307831588" sldId="377"/>
            <ac:spMk id="11" creationId="{56E9B3E6-E277-4D68-BA48-9CB43FFBD6E2}"/>
          </ac:spMkLst>
        </pc:spChg>
        <pc:spChg chg="add del">
          <ac:chgData name="Thomas, Shannon Fitzpatrick" userId="894fd816-2f66-4220-bb30-d0fe9676df23" providerId="ADAL" clId="{1321644C-02C0-46AB-A09F-A8ABB34F890F}" dt="2024-10-02T16:49:51.058" v="3" actId="26606"/>
          <ac:spMkLst>
            <pc:docMk/>
            <pc:sldMk cId="3307831588" sldId="377"/>
            <ac:spMk id="16" creationId="{BD92035A-AA2F-4CD8-A556-1CE8BDEC75BD}"/>
          </ac:spMkLst>
        </pc:spChg>
        <pc:spChg chg="add del">
          <ac:chgData name="Thomas, Shannon Fitzpatrick" userId="894fd816-2f66-4220-bb30-d0fe9676df23" providerId="ADAL" clId="{1321644C-02C0-46AB-A09F-A8ABB34F890F}" dt="2024-10-02T16:49:51.058" v="3" actId="26606"/>
          <ac:spMkLst>
            <pc:docMk/>
            <pc:sldMk cId="3307831588" sldId="377"/>
            <ac:spMk id="18" creationId="{ED888B23-07FA-482A-96DF-47E31AF1A603}"/>
          </ac:spMkLst>
        </pc:spChg>
        <pc:spChg chg="add">
          <ac:chgData name="Thomas, Shannon Fitzpatrick" userId="894fd816-2f66-4220-bb30-d0fe9676df23" providerId="ADAL" clId="{1321644C-02C0-46AB-A09F-A8ABB34F890F}" dt="2024-10-02T16:49:51.082" v="4" actId="26606"/>
          <ac:spMkLst>
            <pc:docMk/>
            <pc:sldMk cId="3307831588" sldId="377"/>
            <ac:spMk id="24" creationId="{D5B0017B-2ECA-49AF-B397-DC140825DF8D}"/>
          </ac:spMkLst>
        </pc:spChg>
        <pc:grpChg chg="add del">
          <ac:chgData name="Thomas, Shannon Fitzpatrick" userId="894fd816-2f66-4220-bb30-d0fe9676df23" providerId="ADAL" clId="{1321644C-02C0-46AB-A09F-A8ABB34F890F}" dt="2024-10-02T16:49:51.058" v="3" actId="26606"/>
          <ac:grpSpMkLst>
            <pc:docMk/>
            <pc:sldMk cId="3307831588" sldId="377"/>
            <ac:grpSpMk id="12" creationId="{5D1A9D8B-3117-4D9D-BDA4-DD81895098B0}"/>
          </ac:grpSpMkLst>
        </pc:grpChg>
        <pc:grpChg chg="add">
          <ac:chgData name="Thomas, Shannon Fitzpatrick" userId="894fd816-2f66-4220-bb30-d0fe9676df23" providerId="ADAL" clId="{1321644C-02C0-46AB-A09F-A8ABB34F890F}" dt="2024-10-02T16:49:51.082" v="4" actId="26606"/>
          <ac:grpSpMkLst>
            <pc:docMk/>
            <pc:sldMk cId="3307831588" sldId="377"/>
            <ac:grpSpMk id="21" creationId="{AE1C45F0-260A-458C-96ED-C1F6D2151219}"/>
          </ac:grpSpMkLst>
        </pc:grpChg>
        <pc:graphicFrameChg chg="add mod">
          <ac:chgData name="Thomas, Shannon Fitzpatrick" userId="894fd816-2f66-4220-bb30-d0fe9676df23" providerId="ADAL" clId="{1321644C-02C0-46AB-A09F-A8ABB34F890F}" dt="2024-10-02T16:50:01.805" v="6" actId="2711"/>
          <ac:graphicFrameMkLst>
            <pc:docMk/>
            <pc:sldMk cId="3307831588" sldId="377"/>
            <ac:graphicFrameMk id="7" creationId="{5CF4EDF3-E613-82CD-D18C-B2906DC1CA56}"/>
          </ac:graphicFrameMkLst>
        </pc:graphicFrameChg>
        <pc:cxnChg chg="add">
          <ac:chgData name="Thomas, Shannon Fitzpatrick" userId="894fd816-2f66-4220-bb30-d0fe9676df23" providerId="ADAL" clId="{1321644C-02C0-46AB-A09F-A8ABB34F890F}" dt="2024-10-02T16:49:51.082" v="4" actId="26606"/>
          <ac:cxnSpMkLst>
            <pc:docMk/>
            <pc:sldMk cId="3307831588" sldId="377"/>
            <ac:cxnSpMk id="20" creationId="{6CF1BAF6-AD41-4082-B212-8A1F9A2E8779}"/>
          </ac:cxnSpMkLst>
        </pc:cxnChg>
      </pc:sldChg>
      <pc:sldChg chg="addSp modSp mod setBg">
        <pc:chgData name="Thomas, Shannon Fitzpatrick" userId="894fd816-2f66-4220-bb30-d0fe9676df23" providerId="ADAL" clId="{1321644C-02C0-46AB-A09F-A8ABB34F890F}" dt="2024-10-02T16:50:19.478" v="10" actId="27636"/>
        <pc:sldMkLst>
          <pc:docMk/>
          <pc:sldMk cId="4032141351" sldId="378"/>
        </pc:sldMkLst>
        <pc:spChg chg="mod">
          <ac:chgData name="Thomas, Shannon Fitzpatrick" userId="894fd816-2f66-4220-bb30-d0fe9676df23" providerId="ADAL" clId="{1321644C-02C0-46AB-A09F-A8ABB34F890F}" dt="2024-10-02T16:50:08.943" v="7" actId="26606"/>
          <ac:spMkLst>
            <pc:docMk/>
            <pc:sldMk cId="4032141351" sldId="378"/>
            <ac:spMk id="2" creationId="{DD4DC715-07DB-2A20-73BD-92C81B00DBB8}"/>
          </ac:spMkLst>
        </pc:spChg>
        <pc:spChg chg="mod">
          <ac:chgData name="Thomas, Shannon Fitzpatrick" userId="894fd816-2f66-4220-bb30-d0fe9676df23" providerId="ADAL" clId="{1321644C-02C0-46AB-A09F-A8ABB34F890F}" dt="2024-10-02T16:50:19.478" v="10" actId="27636"/>
          <ac:spMkLst>
            <pc:docMk/>
            <pc:sldMk cId="4032141351" sldId="378"/>
            <ac:spMk id="3" creationId="{8EF26368-EB94-B9AB-5B6A-ACDD573131E4}"/>
          </ac:spMkLst>
        </pc:spChg>
        <pc:spChg chg="mod">
          <ac:chgData name="Thomas, Shannon Fitzpatrick" userId="894fd816-2f66-4220-bb30-d0fe9676df23" providerId="ADAL" clId="{1321644C-02C0-46AB-A09F-A8ABB34F890F}" dt="2024-10-02T16:50:08.943" v="7" actId="26606"/>
          <ac:spMkLst>
            <pc:docMk/>
            <pc:sldMk cId="4032141351" sldId="378"/>
            <ac:spMk id="4" creationId="{53ADB458-7372-AFA6-9C2C-DF9C88F6409D}"/>
          </ac:spMkLst>
        </pc:spChg>
        <pc:spChg chg="mod">
          <ac:chgData name="Thomas, Shannon Fitzpatrick" userId="894fd816-2f66-4220-bb30-d0fe9676df23" providerId="ADAL" clId="{1321644C-02C0-46AB-A09F-A8ABB34F890F}" dt="2024-10-02T16:50:08.943" v="7" actId="26606"/>
          <ac:spMkLst>
            <pc:docMk/>
            <pc:sldMk cId="4032141351" sldId="378"/>
            <ac:spMk id="5" creationId="{820C63C6-5460-5679-1D80-3B34D3F6F575}"/>
          </ac:spMkLst>
        </pc:spChg>
        <pc:spChg chg="add">
          <ac:chgData name="Thomas, Shannon Fitzpatrick" userId="894fd816-2f66-4220-bb30-d0fe9676df23" providerId="ADAL" clId="{1321644C-02C0-46AB-A09F-A8ABB34F890F}" dt="2024-10-02T16:50:08.943" v="7" actId="26606"/>
          <ac:spMkLst>
            <pc:docMk/>
            <pc:sldMk cId="4032141351" sldId="378"/>
            <ac:spMk id="10" creationId="{907EF6B7-1338-4443-8C46-6A318D952DFD}"/>
          </ac:spMkLst>
        </pc:spChg>
        <pc:spChg chg="add">
          <ac:chgData name="Thomas, Shannon Fitzpatrick" userId="894fd816-2f66-4220-bb30-d0fe9676df23" providerId="ADAL" clId="{1321644C-02C0-46AB-A09F-A8ABB34F890F}" dt="2024-10-02T16:50:08.943" v="7" actId="26606"/>
          <ac:spMkLst>
            <pc:docMk/>
            <pc:sldMk cId="4032141351" sldId="378"/>
            <ac:spMk id="12" creationId="{DAAE4CDD-124C-4DCF-9584-B6033B545DD5}"/>
          </ac:spMkLst>
        </pc:spChg>
        <pc:spChg chg="add">
          <ac:chgData name="Thomas, Shannon Fitzpatrick" userId="894fd816-2f66-4220-bb30-d0fe9676df23" providerId="ADAL" clId="{1321644C-02C0-46AB-A09F-A8ABB34F890F}" dt="2024-10-02T16:50:08.943" v="7" actId="26606"/>
          <ac:spMkLst>
            <pc:docMk/>
            <pc:sldMk cId="4032141351" sldId="378"/>
            <ac:spMk id="14" creationId="{081E4A58-353D-44AE-B2FC-2A74E2E400F7}"/>
          </ac:spMkLst>
        </pc:spChg>
      </pc:sldChg>
      <pc:sldChg chg="addSp delSp modSp mod setBg">
        <pc:chgData name="Thomas, Shannon Fitzpatrick" userId="894fd816-2f66-4220-bb30-d0fe9676df23" providerId="ADAL" clId="{1321644C-02C0-46AB-A09F-A8ABB34F890F}" dt="2024-10-02T16:50:42.889" v="14" actId="255"/>
        <pc:sldMkLst>
          <pc:docMk/>
          <pc:sldMk cId="1258410684" sldId="379"/>
        </pc:sldMkLst>
        <pc:spChg chg="mod">
          <ac:chgData name="Thomas, Shannon Fitzpatrick" userId="894fd816-2f66-4220-bb30-d0fe9676df23" providerId="ADAL" clId="{1321644C-02C0-46AB-A09F-A8ABB34F890F}" dt="2024-10-02T16:50:37.099" v="13" actId="26606"/>
          <ac:spMkLst>
            <pc:docMk/>
            <pc:sldMk cId="1258410684" sldId="379"/>
            <ac:spMk id="2" creationId="{B316E4B5-FC25-4D34-80E5-154929230F70}"/>
          </ac:spMkLst>
        </pc:spChg>
        <pc:spChg chg="add del mod">
          <ac:chgData name="Thomas, Shannon Fitzpatrick" userId="894fd816-2f66-4220-bb30-d0fe9676df23" providerId="ADAL" clId="{1321644C-02C0-46AB-A09F-A8ABB34F890F}" dt="2024-10-02T16:50:42.889" v="14" actId="255"/>
          <ac:spMkLst>
            <pc:docMk/>
            <pc:sldMk cId="1258410684" sldId="379"/>
            <ac:spMk id="3" creationId="{FCF5369A-4FD3-0735-1C06-71BEBC18D405}"/>
          </ac:spMkLst>
        </pc:spChg>
        <pc:spChg chg="mod">
          <ac:chgData name="Thomas, Shannon Fitzpatrick" userId="894fd816-2f66-4220-bb30-d0fe9676df23" providerId="ADAL" clId="{1321644C-02C0-46AB-A09F-A8ABB34F890F}" dt="2024-10-02T16:50:37.099" v="13" actId="26606"/>
          <ac:spMkLst>
            <pc:docMk/>
            <pc:sldMk cId="1258410684" sldId="379"/>
            <ac:spMk id="4" creationId="{F62E1D6F-F966-DA10-9C90-45ED02FF20D0}"/>
          </ac:spMkLst>
        </pc:spChg>
        <pc:spChg chg="mod">
          <ac:chgData name="Thomas, Shannon Fitzpatrick" userId="894fd816-2f66-4220-bb30-d0fe9676df23" providerId="ADAL" clId="{1321644C-02C0-46AB-A09F-A8ABB34F890F}" dt="2024-10-02T16:50:37.099" v="13" actId="26606"/>
          <ac:spMkLst>
            <pc:docMk/>
            <pc:sldMk cId="1258410684" sldId="379"/>
            <ac:spMk id="5" creationId="{5F50B8AD-5674-6687-43A8-9704EB8A2BD1}"/>
          </ac:spMkLst>
        </pc:spChg>
        <pc:spChg chg="add">
          <ac:chgData name="Thomas, Shannon Fitzpatrick" userId="894fd816-2f66-4220-bb30-d0fe9676df23" providerId="ADAL" clId="{1321644C-02C0-46AB-A09F-A8ABB34F890F}" dt="2024-10-02T16:50:37.099" v="13" actId="26606"/>
          <ac:spMkLst>
            <pc:docMk/>
            <pc:sldMk cId="1258410684" sldId="379"/>
            <ac:spMk id="10" creationId="{18873D23-2DCF-4B31-A009-95721C06E8E1}"/>
          </ac:spMkLst>
        </pc:spChg>
        <pc:spChg chg="add del">
          <ac:chgData name="Thomas, Shannon Fitzpatrick" userId="894fd816-2f66-4220-bb30-d0fe9676df23" providerId="ADAL" clId="{1321644C-02C0-46AB-A09F-A8ABB34F890F}" dt="2024-10-02T16:50:30.799" v="12" actId="26606"/>
          <ac:spMkLst>
            <pc:docMk/>
            <pc:sldMk cId="1258410684" sldId="379"/>
            <ac:spMk id="11" creationId="{2659FDB4-FCBE-4A89-B46D-43D4FA54464D}"/>
          </ac:spMkLst>
        </pc:spChg>
        <pc:spChg chg="add">
          <ac:chgData name="Thomas, Shannon Fitzpatrick" userId="894fd816-2f66-4220-bb30-d0fe9676df23" providerId="ADAL" clId="{1321644C-02C0-46AB-A09F-A8ABB34F890F}" dt="2024-10-02T16:50:37.099" v="13" actId="26606"/>
          <ac:spMkLst>
            <pc:docMk/>
            <pc:sldMk cId="1258410684" sldId="379"/>
            <ac:spMk id="12" creationId="{C13EF075-D4EF-4929-ADBC-91B27DA19955}"/>
          </ac:spMkLst>
        </pc:spChg>
        <pc:grpChg chg="add">
          <ac:chgData name="Thomas, Shannon Fitzpatrick" userId="894fd816-2f66-4220-bb30-d0fe9676df23" providerId="ADAL" clId="{1321644C-02C0-46AB-A09F-A8ABB34F890F}" dt="2024-10-02T16:50:37.099" v="13" actId="26606"/>
          <ac:grpSpMkLst>
            <pc:docMk/>
            <pc:sldMk cId="1258410684" sldId="379"/>
            <ac:grpSpMk id="14" creationId="{DAA26DFA-AAB2-4973-9C17-16D587C7B198}"/>
          </ac:grpSpMkLst>
        </pc:grpChg>
        <pc:graphicFrameChg chg="add del">
          <ac:chgData name="Thomas, Shannon Fitzpatrick" userId="894fd816-2f66-4220-bb30-d0fe9676df23" providerId="ADAL" clId="{1321644C-02C0-46AB-A09F-A8ABB34F890F}" dt="2024-10-02T16:50:30.799" v="12" actId="26606"/>
          <ac:graphicFrameMkLst>
            <pc:docMk/>
            <pc:sldMk cId="1258410684" sldId="379"/>
            <ac:graphicFrameMk id="7" creationId="{66A51416-28B4-AD7F-A1C0-7C6A6EAF3186}"/>
          </ac:graphicFrameMkLst>
        </pc:graphicFrameChg>
        <pc:cxnChg chg="add del">
          <ac:chgData name="Thomas, Shannon Fitzpatrick" userId="894fd816-2f66-4220-bb30-d0fe9676df23" providerId="ADAL" clId="{1321644C-02C0-46AB-A09F-A8ABB34F890F}" dt="2024-10-02T16:50:30.799" v="12" actId="26606"/>
          <ac:cxnSpMkLst>
            <pc:docMk/>
            <pc:sldMk cId="1258410684" sldId="379"/>
            <ac:cxnSpMk id="13" creationId="{C8F51B3F-8331-4E4A-AE96-D47B1006EEAD}"/>
          </ac:cxnSpMkLst>
        </pc:cxnChg>
      </pc:sldChg>
      <pc:sldChg chg="addSp delSp modSp mod setBg">
        <pc:chgData name="Thomas, Shannon Fitzpatrick" userId="894fd816-2f66-4220-bb30-d0fe9676df23" providerId="ADAL" clId="{1321644C-02C0-46AB-A09F-A8ABB34F890F}" dt="2024-10-02T16:51:02.095" v="18" actId="207"/>
        <pc:sldMkLst>
          <pc:docMk/>
          <pc:sldMk cId="3958613550" sldId="380"/>
        </pc:sldMkLst>
        <pc:spChg chg="mod">
          <ac:chgData name="Thomas, Shannon Fitzpatrick" userId="894fd816-2f66-4220-bb30-d0fe9676df23" providerId="ADAL" clId="{1321644C-02C0-46AB-A09F-A8ABB34F890F}" dt="2024-10-02T16:50:49.807" v="15" actId="26606"/>
          <ac:spMkLst>
            <pc:docMk/>
            <pc:sldMk cId="3958613550" sldId="380"/>
            <ac:spMk id="2" creationId="{C13447A4-014C-9172-0472-146A64AD790C}"/>
          </ac:spMkLst>
        </pc:spChg>
        <pc:spChg chg="del">
          <ac:chgData name="Thomas, Shannon Fitzpatrick" userId="894fd816-2f66-4220-bb30-d0fe9676df23" providerId="ADAL" clId="{1321644C-02C0-46AB-A09F-A8ABB34F890F}" dt="2024-10-02T16:50:49.807" v="15" actId="26606"/>
          <ac:spMkLst>
            <pc:docMk/>
            <pc:sldMk cId="3958613550" sldId="380"/>
            <ac:spMk id="3" creationId="{4AE612C5-8D6B-AE05-CD69-D3036529E329}"/>
          </ac:spMkLst>
        </pc:spChg>
        <pc:spChg chg="mod">
          <ac:chgData name="Thomas, Shannon Fitzpatrick" userId="894fd816-2f66-4220-bb30-d0fe9676df23" providerId="ADAL" clId="{1321644C-02C0-46AB-A09F-A8ABB34F890F}" dt="2024-10-02T16:50:49.807" v="15" actId="26606"/>
          <ac:spMkLst>
            <pc:docMk/>
            <pc:sldMk cId="3958613550" sldId="380"/>
            <ac:spMk id="4" creationId="{6DF83E0D-DD01-4604-3D73-BF9B6030CB08}"/>
          </ac:spMkLst>
        </pc:spChg>
        <pc:spChg chg="mod">
          <ac:chgData name="Thomas, Shannon Fitzpatrick" userId="894fd816-2f66-4220-bb30-d0fe9676df23" providerId="ADAL" clId="{1321644C-02C0-46AB-A09F-A8ABB34F890F}" dt="2024-10-02T16:50:49.807" v="15" actId="26606"/>
          <ac:spMkLst>
            <pc:docMk/>
            <pc:sldMk cId="3958613550" sldId="380"/>
            <ac:spMk id="5" creationId="{878CF8CA-CA63-766C-229C-1DDDD0496BEA}"/>
          </ac:spMkLst>
        </pc:spChg>
        <pc:spChg chg="add">
          <ac:chgData name="Thomas, Shannon Fitzpatrick" userId="894fd816-2f66-4220-bb30-d0fe9676df23" providerId="ADAL" clId="{1321644C-02C0-46AB-A09F-A8ABB34F890F}" dt="2024-10-02T16:50:49.807" v="15" actId="26606"/>
          <ac:spMkLst>
            <pc:docMk/>
            <pc:sldMk cId="3958613550" sldId="380"/>
            <ac:spMk id="11" creationId="{53B021B3-DE93-4AB7-8A18-CF5F1CED88B8}"/>
          </ac:spMkLst>
        </pc:spChg>
        <pc:spChg chg="add">
          <ac:chgData name="Thomas, Shannon Fitzpatrick" userId="894fd816-2f66-4220-bb30-d0fe9676df23" providerId="ADAL" clId="{1321644C-02C0-46AB-A09F-A8ABB34F890F}" dt="2024-10-02T16:50:49.807" v="15" actId="26606"/>
          <ac:spMkLst>
            <pc:docMk/>
            <pc:sldMk cId="3958613550" sldId="380"/>
            <ac:spMk id="13" creationId="{52D502E5-F6B4-4D58-B4AE-FC466FF15EE8}"/>
          </ac:spMkLst>
        </pc:spChg>
        <pc:spChg chg="add">
          <ac:chgData name="Thomas, Shannon Fitzpatrick" userId="894fd816-2f66-4220-bb30-d0fe9676df23" providerId="ADAL" clId="{1321644C-02C0-46AB-A09F-A8ABB34F890F}" dt="2024-10-02T16:50:49.807" v="15" actId="26606"/>
          <ac:spMkLst>
            <pc:docMk/>
            <pc:sldMk cId="3958613550" sldId="380"/>
            <ac:spMk id="15" creationId="{9DECDBF4-02B6-4BB4-B65B-B8107AD6A9E8}"/>
          </ac:spMkLst>
        </pc:spChg>
        <pc:graphicFrameChg chg="add mod modGraphic">
          <ac:chgData name="Thomas, Shannon Fitzpatrick" userId="894fd816-2f66-4220-bb30-d0fe9676df23" providerId="ADAL" clId="{1321644C-02C0-46AB-A09F-A8ABB34F890F}" dt="2024-10-02T16:51:02.095" v="18" actId="207"/>
          <ac:graphicFrameMkLst>
            <pc:docMk/>
            <pc:sldMk cId="3958613550" sldId="380"/>
            <ac:graphicFrameMk id="7" creationId="{4978E3E6-6637-77E2-B1FD-C78D88CED77B}"/>
          </ac:graphicFrameMkLst>
        </pc:graphicFrameChg>
      </pc:sldChg>
      <pc:sldChg chg="modSp mod">
        <pc:chgData name="Thomas, Shannon Fitzpatrick" userId="894fd816-2f66-4220-bb30-d0fe9676df23" providerId="ADAL" clId="{1321644C-02C0-46AB-A09F-A8ABB34F890F}" dt="2024-10-02T19:12:07.872" v="33" actId="20577"/>
        <pc:sldMkLst>
          <pc:docMk/>
          <pc:sldMk cId="3451026956" sldId="381"/>
        </pc:sldMkLst>
        <pc:spChg chg="mod">
          <ac:chgData name="Thomas, Shannon Fitzpatrick" userId="894fd816-2f66-4220-bb30-d0fe9676df23" providerId="ADAL" clId="{1321644C-02C0-46AB-A09F-A8ABB34F890F}" dt="2024-10-02T19:12:07.872" v="33" actId="20577"/>
          <ac:spMkLst>
            <pc:docMk/>
            <pc:sldMk cId="3451026956" sldId="381"/>
            <ac:spMk id="3" creationId="{67F135D7-2234-E852-5DC3-5B23E89B7DCE}"/>
          </ac:spMkLst>
        </pc:spChg>
      </pc:sldChg>
      <pc:sldChg chg="addSp delSp modSp mod setBg">
        <pc:chgData name="Thomas, Shannon Fitzpatrick" userId="894fd816-2f66-4220-bb30-d0fe9676df23" providerId="ADAL" clId="{1321644C-02C0-46AB-A09F-A8ABB34F890F}" dt="2024-10-02T16:51:56.078" v="22" actId="2711"/>
        <pc:sldMkLst>
          <pc:docMk/>
          <pc:sldMk cId="975297311" sldId="382"/>
        </pc:sldMkLst>
        <pc:spChg chg="mod">
          <ac:chgData name="Thomas, Shannon Fitzpatrick" userId="894fd816-2f66-4220-bb30-d0fe9676df23" providerId="ADAL" clId="{1321644C-02C0-46AB-A09F-A8ABB34F890F}" dt="2024-10-02T16:51:41.458" v="19" actId="26606"/>
          <ac:spMkLst>
            <pc:docMk/>
            <pc:sldMk cId="975297311" sldId="382"/>
            <ac:spMk id="2" creationId="{286EF2C0-4DC6-28F5-76F4-C22B6E396D1A}"/>
          </ac:spMkLst>
        </pc:spChg>
        <pc:spChg chg="del">
          <ac:chgData name="Thomas, Shannon Fitzpatrick" userId="894fd816-2f66-4220-bb30-d0fe9676df23" providerId="ADAL" clId="{1321644C-02C0-46AB-A09F-A8ABB34F890F}" dt="2024-10-02T16:51:41.458" v="19" actId="26606"/>
          <ac:spMkLst>
            <pc:docMk/>
            <pc:sldMk cId="975297311" sldId="382"/>
            <ac:spMk id="3" creationId="{3F3F5562-7524-98B0-0C9F-60E8A2CF092A}"/>
          </ac:spMkLst>
        </pc:spChg>
        <pc:spChg chg="mod">
          <ac:chgData name="Thomas, Shannon Fitzpatrick" userId="894fd816-2f66-4220-bb30-d0fe9676df23" providerId="ADAL" clId="{1321644C-02C0-46AB-A09F-A8ABB34F890F}" dt="2024-10-02T16:51:41.458" v="19" actId="26606"/>
          <ac:spMkLst>
            <pc:docMk/>
            <pc:sldMk cId="975297311" sldId="382"/>
            <ac:spMk id="4" creationId="{40A1F8C4-947C-4419-15ED-48CC94C46C29}"/>
          </ac:spMkLst>
        </pc:spChg>
        <pc:spChg chg="mod">
          <ac:chgData name="Thomas, Shannon Fitzpatrick" userId="894fd816-2f66-4220-bb30-d0fe9676df23" providerId="ADAL" clId="{1321644C-02C0-46AB-A09F-A8ABB34F890F}" dt="2024-10-02T16:51:41.458" v="19" actId="26606"/>
          <ac:spMkLst>
            <pc:docMk/>
            <pc:sldMk cId="975297311" sldId="382"/>
            <ac:spMk id="5" creationId="{52942978-B844-FD61-EF6F-CE9DE7413F1C}"/>
          </ac:spMkLst>
        </pc:spChg>
        <pc:spChg chg="add">
          <ac:chgData name="Thomas, Shannon Fitzpatrick" userId="894fd816-2f66-4220-bb30-d0fe9676df23" providerId="ADAL" clId="{1321644C-02C0-46AB-A09F-A8ABB34F890F}" dt="2024-10-02T16:51:41.458" v="19" actId="26606"/>
          <ac:spMkLst>
            <pc:docMk/>
            <pc:sldMk cId="975297311" sldId="382"/>
            <ac:spMk id="11" creationId="{BACC6370-2D7E-4714-9D71-7542949D7D5D}"/>
          </ac:spMkLst>
        </pc:spChg>
        <pc:spChg chg="add">
          <ac:chgData name="Thomas, Shannon Fitzpatrick" userId="894fd816-2f66-4220-bb30-d0fe9676df23" providerId="ADAL" clId="{1321644C-02C0-46AB-A09F-A8ABB34F890F}" dt="2024-10-02T16:51:41.458" v="19" actId="26606"/>
          <ac:spMkLst>
            <pc:docMk/>
            <pc:sldMk cId="975297311" sldId="382"/>
            <ac:spMk id="13" creationId="{F68B3F68-107C-434F-AA38-110D5EA91B85}"/>
          </ac:spMkLst>
        </pc:spChg>
        <pc:spChg chg="add">
          <ac:chgData name="Thomas, Shannon Fitzpatrick" userId="894fd816-2f66-4220-bb30-d0fe9676df23" providerId="ADAL" clId="{1321644C-02C0-46AB-A09F-A8ABB34F890F}" dt="2024-10-02T16:51:41.458" v="19" actId="26606"/>
          <ac:spMkLst>
            <pc:docMk/>
            <pc:sldMk cId="975297311" sldId="382"/>
            <ac:spMk id="15" creationId="{AAD0DBB9-1A4B-4391-81D4-CB19F9AB918A}"/>
          </ac:spMkLst>
        </pc:spChg>
        <pc:spChg chg="add">
          <ac:chgData name="Thomas, Shannon Fitzpatrick" userId="894fd816-2f66-4220-bb30-d0fe9676df23" providerId="ADAL" clId="{1321644C-02C0-46AB-A09F-A8ABB34F890F}" dt="2024-10-02T16:51:41.458" v="19" actId="26606"/>
          <ac:spMkLst>
            <pc:docMk/>
            <pc:sldMk cId="975297311" sldId="382"/>
            <ac:spMk id="17" creationId="{063BBA22-50EA-4C4D-BE05-F1CE4E63AA56}"/>
          </ac:spMkLst>
        </pc:spChg>
        <pc:graphicFrameChg chg="add mod">
          <ac:chgData name="Thomas, Shannon Fitzpatrick" userId="894fd816-2f66-4220-bb30-d0fe9676df23" providerId="ADAL" clId="{1321644C-02C0-46AB-A09F-A8ABB34F890F}" dt="2024-10-02T16:51:56.078" v="22" actId="2711"/>
          <ac:graphicFrameMkLst>
            <pc:docMk/>
            <pc:sldMk cId="975297311" sldId="382"/>
            <ac:graphicFrameMk id="7" creationId="{8C898837-00CD-302B-06D7-317D7A21CB20}"/>
          </ac:graphicFrameMkLst>
        </pc:graphicFrameChg>
      </pc:sldChg>
    </pc:docChg>
  </pc:docChgLst>
</pc:chgInfo>
</file>

<file path=ppt/diagrams/_rels/data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svg"/><Relationship Id="rId1" Type="http://schemas.openxmlformats.org/officeDocument/2006/relationships/image" Target="../media/image41.png"/><Relationship Id="rId4" Type="http://schemas.openxmlformats.org/officeDocument/2006/relationships/image" Target="../media/image44.svg"/></Relationships>
</file>

<file path=ppt/diagrams/_rels/drawing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svg"/><Relationship Id="rId1" Type="http://schemas.openxmlformats.org/officeDocument/2006/relationships/image" Target="../media/image41.png"/><Relationship Id="rId4" Type="http://schemas.openxmlformats.org/officeDocument/2006/relationships/image" Target="../media/image44.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C1814C7-D1A3-4C87-AE8D-C678D98D0E45}" type="doc">
      <dgm:prSet loTypeId="urn:microsoft.com/office/officeart/2005/8/layout/hierarchy1" loCatId="hierarchy" qsTypeId="urn:microsoft.com/office/officeart/2005/8/quickstyle/simple1" qsCatId="simple" csTypeId="urn:microsoft.com/office/officeart/2005/8/colors/accent1_2" csCatId="accent1"/>
      <dgm:spPr/>
      <dgm:t>
        <a:bodyPr/>
        <a:lstStyle/>
        <a:p>
          <a:endParaRPr lang="en-US"/>
        </a:p>
      </dgm:t>
    </dgm:pt>
    <dgm:pt modelId="{F53BE237-167B-4D64-8577-50EDBE2A4046}">
      <dgm:prSet/>
      <dgm:spPr/>
      <dgm:t>
        <a:bodyPr/>
        <a:lstStyle/>
        <a:p>
          <a:r>
            <a:rPr lang="en-US" dirty="0">
              <a:latin typeface="Arial" panose="020B0604020202020204" pitchFamily="34" charset="0"/>
              <a:cs typeface="Arial" panose="020B0604020202020204" pitchFamily="34" charset="0"/>
            </a:rPr>
            <a:t>Delaware County’s </a:t>
          </a:r>
          <a:r>
            <a:rPr lang="en-US" dirty="0" err="1">
              <a:latin typeface="Arial" panose="020B0604020202020204" pitchFamily="34" charset="0"/>
              <a:cs typeface="Arial" panose="020B0604020202020204" pitchFamily="34" charset="0"/>
            </a:rPr>
            <a:t>ConnectED</a:t>
          </a:r>
          <a:r>
            <a:rPr lang="en-US" dirty="0">
              <a:latin typeface="Arial" panose="020B0604020202020204" pitchFamily="34" charset="0"/>
              <a:cs typeface="Arial" panose="020B0604020202020204" pitchFamily="34" charset="0"/>
            </a:rPr>
            <a:t> Program is a comprehensive initiative designed to support the academic social, emotional, and behavioral well-being of students within the County School districts.</a:t>
          </a:r>
        </a:p>
      </dgm:t>
    </dgm:pt>
    <dgm:pt modelId="{654F5ACA-84A4-42D4-924D-9D3406609B99}" type="parTrans" cxnId="{09B4CD8E-1C9F-48E5-9A83-4CD9FB29C2CC}">
      <dgm:prSet/>
      <dgm:spPr/>
      <dgm:t>
        <a:bodyPr/>
        <a:lstStyle/>
        <a:p>
          <a:endParaRPr lang="en-US"/>
        </a:p>
      </dgm:t>
    </dgm:pt>
    <dgm:pt modelId="{2E4EED3B-12DF-4596-BB79-D70BC32FDCB9}" type="sibTrans" cxnId="{09B4CD8E-1C9F-48E5-9A83-4CD9FB29C2CC}">
      <dgm:prSet/>
      <dgm:spPr/>
      <dgm:t>
        <a:bodyPr/>
        <a:lstStyle/>
        <a:p>
          <a:endParaRPr lang="en-US"/>
        </a:p>
      </dgm:t>
    </dgm:pt>
    <dgm:pt modelId="{6733D963-E161-402A-A2C6-312D3BC5BE9A}">
      <dgm:prSet/>
      <dgm:spPr/>
      <dgm:t>
        <a:bodyPr/>
        <a:lstStyle/>
        <a:p>
          <a:r>
            <a:rPr lang="en-US" dirty="0">
              <a:latin typeface="Arial" panose="020B0604020202020204" pitchFamily="34" charset="0"/>
              <a:cs typeface="Arial" panose="020B0604020202020204" pitchFamily="34" charset="0"/>
            </a:rPr>
            <a:t>Grounded in the belief that every student deserves access to a nurturing and inclusive learning environment the program integrates assessment, intervention and support services to address a wide range of students needs.</a:t>
          </a:r>
        </a:p>
      </dgm:t>
    </dgm:pt>
    <dgm:pt modelId="{0F034C8A-92FB-49B7-BCEC-9CF5F02E332A}" type="parTrans" cxnId="{7B784E1B-6E2F-4C21-BACF-A64DA617C98B}">
      <dgm:prSet/>
      <dgm:spPr/>
      <dgm:t>
        <a:bodyPr/>
        <a:lstStyle/>
        <a:p>
          <a:endParaRPr lang="en-US"/>
        </a:p>
      </dgm:t>
    </dgm:pt>
    <dgm:pt modelId="{7DAD4A5B-41E3-4892-A186-80839FB29F6A}" type="sibTrans" cxnId="{7B784E1B-6E2F-4C21-BACF-A64DA617C98B}">
      <dgm:prSet/>
      <dgm:spPr/>
      <dgm:t>
        <a:bodyPr/>
        <a:lstStyle/>
        <a:p>
          <a:endParaRPr lang="en-US"/>
        </a:p>
      </dgm:t>
    </dgm:pt>
    <dgm:pt modelId="{A81F7793-45EC-4403-BC6C-5BCAE10499CD}" type="pres">
      <dgm:prSet presAssocID="{7C1814C7-D1A3-4C87-AE8D-C678D98D0E45}" presName="hierChild1" presStyleCnt="0">
        <dgm:presLayoutVars>
          <dgm:chPref val="1"/>
          <dgm:dir/>
          <dgm:animOne val="branch"/>
          <dgm:animLvl val="lvl"/>
          <dgm:resizeHandles/>
        </dgm:presLayoutVars>
      </dgm:prSet>
      <dgm:spPr/>
    </dgm:pt>
    <dgm:pt modelId="{612BD515-F498-4B0E-88B3-318ABCC45B53}" type="pres">
      <dgm:prSet presAssocID="{F53BE237-167B-4D64-8577-50EDBE2A4046}" presName="hierRoot1" presStyleCnt="0"/>
      <dgm:spPr/>
    </dgm:pt>
    <dgm:pt modelId="{DE13C98C-93F8-49DF-9D82-75BA4D383CB8}" type="pres">
      <dgm:prSet presAssocID="{F53BE237-167B-4D64-8577-50EDBE2A4046}" presName="composite" presStyleCnt="0"/>
      <dgm:spPr/>
    </dgm:pt>
    <dgm:pt modelId="{B258094D-1705-4A0D-AFEE-9C645E323E53}" type="pres">
      <dgm:prSet presAssocID="{F53BE237-167B-4D64-8577-50EDBE2A4046}" presName="background" presStyleLbl="node0" presStyleIdx="0" presStyleCnt="2"/>
      <dgm:spPr/>
    </dgm:pt>
    <dgm:pt modelId="{AB94CE40-61AA-447F-842F-C3F08305BAB3}" type="pres">
      <dgm:prSet presAssocID="{F53BE237-167B-4D64-8577-50EDBE2A4046}" presName="text" presStyleLbl="fgAcc0" presStyleIdx="0" presStyleCnt="2">
        <dgm:presLayoutVars>
          <dgm:chPref val="3"/>
        </dgm:presLayoutVars>
      </dgm:prSet>
      <dgm:spPr/>
    </dgm:pt>
    <dgm:pt modelId="{B32DB343-3517-4A61-A312-120E6DFFE192}" type="pres">
      <dgm:prSet presAssocID="{F53BE237-167B-4D64-8577-50EDBE2A4046}" presName="hierChild2" presStyleCnt="0"/>
      <dgm:spPr/>
    </dgm:pt>
    <dgm:pt modelId="{E2E98B88-CBA2-4C01-AB42-CD6546022174}" type="pres">
      <dgm:prSet presAssocID="{6733D963-E161-402A-A2C6-312D3BC5BE9A}" presName="hierRoot1" presStyleCnt="0"/>
      <dgm:spPr/>
    </dgm:pt>
    <dgm:pt modelId="{518DE05A-E51B-43E3-9276-FB53CF61A166}" type="pres">
      <dgm:prSet presAssocID="{6733D963-E161-402A-A2C6-312D3BC5BE9A}" presName="composite" presStyleCnt="0"/>
      <dgm:spPr/>
    </dgm:pt>
    <dgm:pt modelId="{C9605925-908A-462E-B451-F65940EC0279}" type="pres">
      <dgm:prSet presAssocID="{6733D963-E161-402A-A2C6-312D3BC5BE9A}" presName="background" presStyleLbl="node0" presStyleIdx="1" presStyleCnt="2"/>
      <dgm:spPr/>
    </dgm:pt>
    <dgm:pt modelId="{7F692DC1-A0D7-4D51-AB14-9789FD6DDC49}" type="pres">
      <dgm:prSet presAssocID="{6733D963-E161-402A-A2C6-312D3BC5BE9A}" presName="text" presStyleLbl="fgAcc0" presStyleIdx="1" presStyleCnt="2">
        <dgm:presLayoutVars>
          <dgm:chPref val="3"/>
        </dgm:presLayoutVars>
      </dgm:prSet>
      <dgm:spPr/>
    </dgm:pt>
    <dgm:pt modelId="{ECA0E4AB-8CBB-4E2F-AAEA-2B988AD8E413}" type="pres">
      <dgm:prSet presAssocID="{6733D963-E161-402A-A2C6-312D3BC5BE9A}" presName="hierChild2" presStyleCnt="0"/>
      <dgm:spPr/>
    </dgm:pt>
  </dgm:ptLst>
  <dgm:cxnLst>
    <dgm:cxn modelId="{7B784E1B-6E2F-4C21-BACF-A64DA617C98B}" srcId="{7C1814C7-D1A3-4C87-AE8D-C678D98D0E45}" destId="{6733D963-E161-402A-A2C6-312D3BC5BE9A}" srcOrd="1" destOrd="0" parTransId="{0F034C8A-92FB-49B7-BCEC-9CF5F02E332A}" sibTransId="{7DAD4A5B-41E3-4892-A186-80839FB29F6A}"/>
    <dgm:cxn modelId="{36CCD322-59A7-436B-870C-4501A326BF89}" type="presOf" srcId="{6733D963-E161-402A-A2C6-312D3BC5BE9A}" destId="{7F692DC1-A0D7-4D51-AB14-9789FD6DDC49}" srcOrd="0" destOrd="0" presId="urn:microsoft.com/office/officeart/2005/8/layout/hierarchy1"/>
    <dgm:cxn modelId="{B1730D5F-2E9C-48BA-A31B-34520139AC12}" type="presOf" srcId="{7C1814C7-D1A3-4C87-AE8D-C678D98D0E45}" destId="{A81F7793-45EC-4403-BC6C-5BCAE10499CD}" srcOrd="0" destOrd="0" presId="urn:microsoft.com/office/officeart/2005/8/layout/hierarchy1"/>
    <dgm:cxn modelId="{61214B71-DB5B-461D-9334-3667361D3064}" type="presOf" srcId="{F53BE237-167B-4D64-8577-50EDBE2A4046}" destId="{AB94CE40-61AA-447F-842F-C3F08305BAB3}" srcOrd="0" destOrd="0" presId="urn:microsoft.com/office/officeart/2005/8/layout/hierarchy1"/>
    <dgm:cxn modelId="{09B4CD8E-1C9F-48E5-9A83-4CD9FB29C2CC}" srcId="{7C1814C7-D1A3-4C87-AE8D-C678D98D0E45}" destId="{F53BE237-167B-4D64-8577-50EDBE2A4046}" srcOrd="0" destOrd="0" parTransId="{654F5ACA-84A4-42D4-924D-9D3406609B99}" sibTransId="{2E4EED3B-12DF-4596-BB79-D70BC32FDCB9}"/>
    <dgm:cxn modelId="{DA0D5DAF-31F0-45C9-A313-B51410285FFA}" type="presParOf" srcId="{A81F7793-45EC-4403-BC6C-5BCAE10499CD}" destId="{612BD515-F498-4B0E-88B3-318ABCC45B53}" srcOrd="0" destOrd="0" presId="urn:microsoft.com/office/officeart/2005/8/layout/hierarchy1"/>
    <dgm:cxn modelId="{1B422424-CC87-43B3-85BC-3F4AE88AEE04}" type="presParOf" srcId="{612BD515-F498-4B0E-88B3-318ABCC45B53}" destId="{DE13C98C-93F8-49DF-9D82-75BA4D383CB8}" srcOrd="0" destOrd="0" presId="urn:microsoft.com/office/officeart/2005/8/layout/hierarchy1"/>
    <dgm:cxn modelId="{6B960615-C3A0-4C61-A1C6-272A757ED61D}" type="presParOf" srcId="{DE13C98C-93F8-49DF-9D82-75BA4D383CB8}" destId="{B258094D-1705-4A0D-AFEE-9C645E323E53}" srcOrd="0" destOrd="0" presId="urn:microsoft.com/office/officeart/2005/8/layout/hierarchy1"/>
    <dgm:cxn modelId="{C42E635F-F698-4A60-9A15-0F6B261023F8}" type="presParOf" srcId="{DE13C98C-93F8-49DF-9D82-75BA4D383CB8}" destId="{AB94CE40-61AA-447F-842F-C3F08305BAB3}" srcOrd="1" destOrd="0" presId="urn:microsoft.com/office/officeart/2005/8/layout/hierarchy1"/>
    <dgm:cxn modelId="{41AF034E-9809-4CDB-8E89-61ED0FF3C90F}" type="presParOf" srcId="{612BD515-F498-4B0E-88B3-318ABCC45B53}" destId="{B32DB343-3517-4A61-A312-120E6DFFE192}" srcOrd="1" destOrd="0" presId="urn:microsoft.com/office/officeart/2005/8/layout/hierarchy1"/>
    <dgm:cxn modelId="{74B998BD-2422-4870-9E2F-9413F78C8FFE}" type="presParOf" srcId="{A81F7793-45EC-4403-BC6C-5BCAE10499CD}" destId="{E2E98B88-CBA2-4C01-AB42-CD6546022174}" srcOrd="1" destOrd="0" presId="urn:microsoft.com/office/officeart/2005/8/layout/hierarchy1"/>
    <dgm:cxn modelId="{D42B0E91-4FF5-4885-A75A-D0FF31D08E33}" type="presParOf" srcId="{E2E98B88-CBA2-4C01-AB42-CD6546022174}" destId="{518DE05A-E51B-43E3-9276-FB53CF61A166}" srcOrd="0" destOrd="0" presId="urn:microsoft.com/office/officeart/2005/8/layout/hierarchy1"/>
    <dgm:cxn modelId="{E9708F5A-490B-4EC1-9BAE-4CB578483824}" type="presParOf" srcId="{518DE05A-E51B-43E3-9276-FB53CF61A166}" destId="{C9605925-908A-462E-B451-F65940EC0279}" srcOrd="0" destOrd="0" presId="urn:microsoft.com/office/officeart/2005/8/layout/hierarchy1"/>
    <dgm:cxn modelId="{B38878D1-15E3-49D7-B25D-D5FCE70D2E66}" type="presParOf" srcId="{518DE05A-E51B-43E3-9276-FB53CF61A166}" destId="{7F692DC1-A0D7-4D51-AB14-9789FD6DDC49}" srcOrd="1" destOrd="0" presId="urn:microsoft.com/office/officeart/2005/8/layout/hierarchy1"/>
    <dgm:cxn modelId="{B0A8E12A-0AA1-481E-880B-E0B658585145}" type="presParOf" srcId="{E2E98B88-CBA2-4C01-AB42-CD6546022174}" destId="{ECA0E4AB-8CBB-4E2F-AAEA-2B988AD8E413}"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0A67074-13C8-4F3E-BCC6-8708D8E665B9}"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535516AE-0C47-4DD9-A87C-3A325917B0D5}">
      <dgm:prSet/>
      <dgm:spPr/>
      <dgm:t>
        <a:bodyPr/>
        <a:lstStyle/>
        <a:p>
          <a:r>
            <a:rPr lang="en-US" dirty="0">
              <a:solidFill>
                <a:schemeClr val="tx1"/>
              </a:solidFill>
              <a:latin typeface="Arial" panose="020B0604020202020204" pitchFamily="34" charset="0"/>
              <a:cs typeface="Arial" panose="020B0604020202020204" pitchFamily="34" charset="0"/>
            </a:rPr>
            <a:t>Collaboration: Foster collaboration among school personnel, parents, students, and community partners to coordinate services share information and maximize resources.</a:t>
          </a:r>
        </a:p>
      </dgm:t>
    </dgm:pt>
    <dgm:pt modelId="{5B37B050-6B6B-4645-83DF-5199A33A5A53}" type="parTrans" cxnId="{AFE432C7-0E3F-4386-B034-CA3A38F7E0B0}">
      <dgm:prSet/>
      <dgm:spPr/>
      <dgm:t>
        <a:bodyPr/>
        <a:lstStyle/>
        <a:p>
          <a:endParaRPr lang="en-US"/>
        </a:p>
      </dgm:t>
    </dgm:pt>
    <dgm:pt modelId="{4DC5814F-6EBC-4894-B86D-85B02A2B5EAB}" type="sibTrans" cxnId="{AFE432C7-0E3F-4386-B034-CA3A38F7E0B0}">
      <dgm:prSet/>
      <dgm:spPr/>
      <dgm:t>
        <a:bodyPr/>
        <a:lstStyle/>
        <a:p>
          <a:endParaRPr lang="en-US"/>
        </a:p>
      </dgm:t>
    </dgm:pt>
    <dgm:pt modelId="{A3EE80BC-3A5B-4DE9-96D3-6F5DDABED892}">
      <dgm:prSet/>
      <dgm:spPr/>
      <dgm:t>
        <a:bodyPr/>
        <a:lstStyle/>
        <a:p>
          <a:r>
            <a:rPr lang="en-US" dirty="0"/>
            <a:t>Prevention</a:t>
          </a:r>
          <a:r>
            <a:rPr lang="en-US" dirty="0">
              <a:latin typeface="Arial" panose="020B0604020202020204" pitchFamily="34" charset="0"/>
              <a:cs typeface="Arial" panose="020B0604020202020204" pitchFamily="34" charset="0"/>
            </a:rPr>
            <a:t> and Education: Provide prevention programs, educational workshops, and resources to promote positive mental health, social-emotional skills, and resilience among students, staff and families.</a:t>
          </a:r>
        </a:p>
      </dgm:t>
    </dgm:pt>
    <dgm:pt modelId="{B9B24691-3A35-4950-8D17-EBF9647083CE}" type="parTrans" cxnId="{6761FDAA-2419-46FD-AEEE-E3ABA7F27948}">
      <dgm:prSet/>
      <dgm:spPr/>
      <dgm:t>
        <a:bodyPr/>
        <a:lstStyle/>
        <a:p>
          <a:endParaRPr lang="en-US"/>
        </a:p>
      </dgm:t>
    </dgm:pt>
    <dgm:pt modelId="{A2990C1B-A4D9-4C85-8A6F-B108331A4B24}" type="sibTrans" cxnId="{6761FDAA-2419-46FD-AEEE-E3ABA7F27948}">
      <dgm:prSet/>
      <dgm:spPr/>
      <dgm:t>
        <a:bodyPr/>
        <a:lstStyle/>
        <a:p>
          <a:endParaRPr lang="en-US"/>
        </a:p>
      </dgm:t>
    </dgm:pt>
    <dgm:pt modelId="{3DAD2AE2-BF25-4EF4-A850-FE8352F049BB}" type="pres">
      <dgm:prSet presAssocID="{E0A67074-13C8-4F3E-BCC6-8708D8E665B9}" presName="root" presStyleCnt="0">
        <dgm:presLayoutVars>
          <dgm:dir/>
          <dgm:resizeHandles val="exact"/>
        </dgm:presLayoutVars>
      </dgm:prSet>
      <dgm:spPr/>
    </dgm:pt>
    <dgm:pt modelId="{FC343169-C247-4A91-AE63-34B3CFF1F71A}" type="pres">
      <dgm:prSet presAssocID="{535516AE-0C47-4DD9-A87C-3A325917B0D5}" presName="compNode" presStyleCnt="0"/>
      <dgm:spPr/>
    </dgm:pt>
    <dgm:pt modelId="{135A3BAD-E125-4882-AF65-78B62BE1D59E}" type="pres">
      <dgm:prSet presAssocID="{535516AE-0C47-4DD9-A87C-3A325917B0D5}" presName="bgRect" presStyleLbl="bgShp" presStyleIdx="0" presStyleCnt="2"/>
      <dgm:spPr/>
    </dgm:pt>
    <dgm:pt modelId="{304B83AD-708F-4A97-A54F-6BB98909F28B}" type="pres">
      <dgm:prSet presAssocID="{535516AE-0C47-4DD9-A87C-3A325917B0D5}"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Share With Person"/>
        </a:ext>
      </dgm:extLst>
    </dgm:pt>
    <dgm:pt modelId="{DD70E3F9-5F13-448E-A20A-449C9B83A736}" type="pres">
      <dgm:prSet presAssocID="{535516AE-0C47-4DD9-A87C-3A325917B0D5}" presName="spaceRect" presStyleCnt="0"/>
      <dgm:spPr/>
    </dgm:pt>
    <dgm:pt modelId="{06E4BB78-2664-44FC-A12D-77D7E39256B2}" type="pres">
      <dgm:prSet presAssocID="{535516AE-0C47-4DD9-A87C-3A325917B0D5}" presName="parTx" presStyleLbl="revTx" presStyleIdx="0" presStyleCnt="2">
        <dgm:presLayoutVars>
          <dgm:chMax val="0"/>
          <dgm:chPref val="0"/>
        </dgm:presLayoutVars>
      </dgm:prSet>
      <dgm:spPr/>
    </dgm:pt>
    <dgm:pt modelId="{62BA794F-62E4-4AB9-BDCD-6D52A3F980E9}" type="pres">
      <dgm:prSet presAssocID="{4DC5814F-6EBC-4894-B86D-85B02A2B5EAB}" presName="sibTrans" presStyleCnt="0"/>
      <dgm:spPr/>
    </dgm:pt>
    <dgm:pt modelId="{1FAF4152-441E-4AA1-B695-0532B9AE37CE}" type="pres">
      <dgm:prSet presAssocID="{A3EE80BC-3A5B-4DE9-96D3-6F5DDABED892}" presName="compNode" presStyleCnt="0"/>
      <dgm:spPr/>
    </dgm:pt>
    <dgm:pt modelId="{909254DB-E804-45DC-970C-1138F30483B7}" type="pres">
      <dgm:prSet presAssocID="{A3EE80BC-3A5B-4DE9-96D3-6F5DDABED892}" presName="bgRect" presStyleLbl="bgShp" presStyleIdx="1" presStyleCnt="2"/>
      <dgm:spPr/>
    </dgm:pt>
    <dgm:pt modelId="{311FF642-A98D-46B1-A71A-5E82E9B624C5}" type="pres">
      <dgm:prSet presAssocID="{A3EE80BC-3A5B-4DE9-96D3-6F5DDABED892}"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Books"/>
        </a:ext>
      </dgm:extLst>
    </dgm:pt>
    <dgm:pt modelId="{A3E149AE-91F8-4215-85FB-1EC23131F787}" type="pres">
      <dgm:prSet presAssocID="{A3EE80BC-3A5B-4DE9-96D3-6F5DDABED892}" presName="spaceRect" presStyleCnt="0"/>
      <dgm:spPr/>
    </dgm:pt>
    <dgm:pt modelId="{4687AD20-1663-45E6-BCAD-B042B69608C9}" type="pres">
      <dgm:prSet presAssocID="{A3EE80BC-3A5B-4DE9-96D3-6F5DDABED892}" presName="parTx" presStyleLbl="revTx" presStyleIdx="1" presStyleCnt="2">
        <dgm:presLayoutVars>
          <dgm:chMax val="0"/>
          <dgm:chPref val="0"/>
        </dgm:presLayoutVars>
      </dgm:prSet>
      <dgm:spPr/>
    </dgm:pt>
  </dgm:ptLst>
  <dgm:cxnLst>
    <dgm:cxn modelId="{BF607633-4F21-4AA0-B0F2-EB126B8ADD53}" type="presOf" srcId="{535516AE-0C47-4DD9-A87C-3A325917B0D5}" destId="{06E4BB78-2664-44FC-A12D-77D7E39256B2}" srcOrd="0" destOrd="0" presId="urn:microsoft.com/office/officeart/2018/2/layout/IconVerticalSolidList"/>
    <dgm:cxn modelId="{65DB323B-B07E-44AB-8371-998A6552AC4A}" type="presOf" srcId="{E0A67074-13C8-4F3E-BCC6-8708D8E665B9}" destId="{3DAD2AE2-BF25-4EF4-A850-FE8352F049BB}" srcOrd="0" destOrd="0" presId="urn:microsoft.com/office/officeart/2018/2/layout/IconVerticalSolidList"/>
    <dgm:cxn modelId="{6761FDAA-2419-46FD-AEEE-E3ABA7F27948}" srcId="{E0A67074-13C8-4F3E-BCC6-8708D8E665B9}" destId="{A3EE80BC-3A5B-4DE9-96D3-6F5DDABED892}" srcOrd="1" destOrd="0" parTransId="{B9B24691-3A35-4950-8D17-EBF9647083CE}" sibTransId="{A2990C1B-A4D9-4C85-8A6F-B108331A4B24}"/>
    <dgm:cxn modelId="{AFE432C7-0E3F-4386-B034-CA3A38F7E0B0}" srcId="{E0A67074-13C8-4F3E-BCC6-8708D8E665B9}" destId="{535516AE-0C47-4DD9-A87C-3A325917B0D5}" srcOrd="0" destOrd="0" parTransId="{5B37B050-6B6B-4645-83DF-5199A33A5A53}" sibTransId="{4DC5814F-6EBC-4894-B86D-85B02A2B5EAB}"/>
    <dgm:cxn modelId="{F73BE3FC-39E1-475D-9E7C-2E42B7713423}" type="presOf" srcId="{A3EE80BC-3A5B-4DE9-96D3-6F5DDABED892}" destId="{4687AD20-1663-45E6-BCAD-B042B69608C9}" srcOrd="0" destOrd="0" presId="urn:microsoft.com/office/officeart/2018/2/layout/IconVerticalSolidList"/>
    <dgm:cxn modelId="{95DD0098-BFEB-4E78-A8D7-28D12453E0DF}" type="presParOf" srcId="{3DAD2AE2-BF25-4EF4-A850-FE8352F049BB}" destId="{FC343169-C247-4A91-AE63-34B3CFF1F71A}" srcOrd="0" destOrd="0" presId="urn:microsoft.com/office/officeart/2018/2/layout/IconVerticalSolidList"/>
    <dgm:cxn modelId="{BC90F543-EB6C-4EC8-8169-5D9F4C3FD06C}" type="presParOf" srcId="{FC343169-C247-4A91-AE63-34B3CFF1F71A}" destId="{135A3BAD-E125-4882-AF65-78B62BE1D59E}" srcOrd="0" destOrd="0" presId="urn:microsoft.com/office/officeart/2018/2/layout/IconVerticalSolidList"/>
    <dgm:cxn modelId="{2925E41E-1CB0-4342-B407-977EA4F3B521}" type="presParOf" srcId="{FC343169-C247-4A91-AE63-34B3CFF1F71A}" destId="{304B83AD-708F-4A97-A54F-6BB98909F28B}" srcOrd="1" destOrd="0" presId="urn:microsoft.com/office/officeart/2018/2/layout/IconVerticalSolidList"/>
    <dgm:cxn modelId="{14B000F9-2B71-4AFE-BEA7-D35C9C57F6C3}" type="presParOf" srcId="{FC343169-C247-4A91-AE63-34B3CFF1F71A}" destId="{DD70E3F9-5F13-448E-A20A-449C9B83A736}" srcOrd="2" destOrd="0" presId="urn:microsoft.com/office/officeart/2018/2/layout/IconVerticalSolidList"/>
    <dgm:cxn modelId="{D646E548-B7E5-4529-B688-E97FF0A6D4A9}" type="presParOf" srcId="{FC343169-C247-4A91-AE63-34B3CFF1F71A}" destId="{06E4BB78-2664-44FC-A12D-77D7E39256B2}" srcOrd="3" destOrd="0" presId="urn:microsoft.com/office/officeart/2018/2/layout/IconVerticalSolidList"/>
    <dgm:cxn modelId="{5001619F-BA85-4326-BDDF-970CC7EEB708}" type="presParOf" srcId="{3DAD2AE2-BF25-4EF4-A850-FE8352F049BB}" destId="{62BA794F-62E4-4AB9-BDCD-6D52A3F980E9}" srcOrd="1" destOrd="0" presId="urn:microsoft.com/office/officeart/2018/2/layout/IconVerticalSolidList"/>
    <dgm:cxn modelId="{9F287CDF-5B8C-4F04-B0F2-ACE01B053B64}" type="presParOf" srcId="{3DAD2AE2-BF25-4EF4-A850-FE8352F049BB}" destId="{1FAF4152-441E-4AA1-B695-0532B9AE37CE}" srcOrd="2" destOrd="0" presId="urn:microsoft.com/office/officeart/2018/2/layout/IconVerticalSolidList"/>
    <dgm:cxn modelId="{94ED47D6-F606-43C3-A570-636C2EB4795E}" type="presParOf" srcId="{1FAF4152-441E-4AA1-B695-0532B9AE37CE}" destId="{909254DB-E804-45DC-970C-1138F30483B7}" srcOrd="0" destOrd="0" presId="urn:microsoft.com/office/officeart/2018/2/layout/IconVerticalSolidList"/>
    <dgm:cxn modelId="{946D7697-C0EF-48EF-A09A-FA3C9028C1D1}" type="presParOf" srcId="{1FAF4152-441E-4AA1-B695-0532B9AE37CE}" destId="{311FF642-A98D-46B1-A71A-5E82E9B624C5}" srcOrd="1" destOrd="0" presId="urn:microsoft.com/office/officeart/2018/2/layout/IconVerticalSolidList"/>
    <dgm:cxn modelId="{22231D1A-FA3D-4241-ABF0-EC6370D96645}" type="presParOf" srcId="{1FAF4152-441E-4AA1-B695-0532B9AE37CE}" destId="{A3E149AE-91F8-4215-85FB-1EC23131F787}" srcOrd="2" destOrd="0" presId="urn:microsoft.com/office/officeart/2018/2/layout/IconVerticalSolidList"/>
    <dgm:cxn modelId="{B0F79AF7-BB3D-4A30-8C33-7AD07597071F}" type="presParOf" srcId="{1FAF4152-441E-4AA1-B695-0532B9AE37CE}" destId="{4687AD20-1663-45E6-BCAD-B042B69608C9}"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BF71DEC2-45DE-4AA2-AA02-4C14872DFC0E}" type="doc">
      <dgm:prSet loTypeId="urn:microsoft.com/office/officeart/2005/8/layout/vProcess5" loCatId="process" qsTypeId="urn:microsoft.com/office/officeart/2005/8/quickstyle/simple1" qsCatId="simple" csTypeId="urn:microsoft.com/office/officeart/2005/8/colors/colorful2" csCatId="colorful"/>
      <dgm:spPr/>
      <dgm:t>
        <a:bodyPr/>
        <a:lstStyle/>
        <a:p>
          <a:endParaRPr lang="en-US"/>
        </a:p>
      </dgm:t>
    </dgm:pt>
    <dgm:pt modelId="{8F40B2B0-05E0-4D4D-828E-CFA96EF59DF0}">
      <dgm:prSet/>
      <dgm:spPr/>
      <dgm:t>
        <a:bodyPr/>
        <a:lstStyle/>
        <a:p>
          <a:r>
            <a:rPr lang="en-US" b="1" dirty="0">
              <a:latin typeface="Arial" panose="020B0604020202020204" pitchFamily="34" charset="0"/>
              <a:cs typeface="Arial" panose="020B0604020202020204" pitchFamily="34" charset="0"/>
            </a:rPr>
            <a:t>Contact </a:t>
          </a:r>
          <a:r>
            <a:rPr lang="en-US" b="1" dirty="0" err="1">
              <a:latin typeface="Arial" panose="020B0604020202020204" pitchFamily="34" charset="0"/>
              <a:cs typeface="Arial" panose="020B0604020202020204" pitchFamily="34" charset="0"/>
            </a:rPr>
            <a:t>ConnectED</a:t>
          </a:r>
          <a:r>
            <a:rPr lang="en-US" b="1" dirty="0">
              <a:latin typeface="Arial" panose="020B0604020202020204" pitchFamily="34" charset="0"/>
              <a:cs typeface="Arial" panose="020B0604020202020204" pitchFamily="34" charset="0"/>
            </a:rPr>
            <a:t>:</a:t>
          </a:r>
          <a:endParaRPr lang="en-US" dirty="0">
            <a:latin typeface="Arial" panose="020B0604020202020204" pitchFamily="34" charset="0"/>
            <a:cs typeface="Arial" panose="020B0604020202020204" pitchFamily="34" charset="0"/>
          </a:endParaRPr>
        </a:p>
      </dgm:t>
    </dgm:pt>
    <dgm:pt modelId="{37EA2868-86B9-4CFE-AAA6-85732B602493}" type="parTrans" cxnId="{5AEC391A-4AD8-4895-941F-CCEB72701E26}">
      <dgm:prSet/>
      <dgm:spPr/>
      <dgm:t>
        <a:bodyPr/>
        <a:lstStyle/>
        <a:p>
          <a:endParaRPr lang="en-US"/>
        </a:p>
      </dgm:t>
    </dgm:pt>
    <dgm:pt modelId="{A10E3336-905E-4C2D-8348-158824AFA565}" type="sibTrans" cxnId="{5AEC391A-4AD8-4895-941F-CCEB72701E26}">
      <dgm:prSet/>
      <dgm:spPr/>
      <dgm:t>
        <a:bodyPr/>
        <a:lstStyle/>
        <a:p>
          <a:endParaRPr lang="en-US"/>
        </a:p>
      </dgm:t>
    </dgm:pt>
    <dgm:pt modelId="{E232ED64-BDDA-4E84-BDD2-AE36D5A62999}">
      <dgm:prSet/>
      <dgm:spPr/>
      <dgm:t>
        <a:bodyPr/>
        <a:lstStyle/>
        <a:p>
          <a:r>
            <a:rPr lang="en-US" b="1" dirty="0">
              <a:latin typeface="Arial" panose="020B0604020202020204" pitchFamily="34" charset="0"/>
              <a:cs typeface="Arial" panose="020B0604020202020204" pitchFamily="34" charset="0"/>
            </a:rPr>
            <a:t>MVP Recovery</a:t>
          </a:r>
          <a:endParaRPr lang="en-US" dirty="0">
            <a:latin typeface="Arial" panose="020B0604020202020204" pitchFamily="34" charset="0"/>
            <a:cs typeface="Arial" panose="020B0604020202020204" pitchFamily="34" charset="0"/>
          </a:endParaRPr>
        </a:p>
      </dgm:t>
    </dgm:pt>
    <dgm:pt modelId="{A86BC899-445E-4C0F-B939-428E7203958B}" type="parTrans" cxnId="{09FB5278-B1A9-4A00-953E-8BF73A645D4D}">
      <dgm:prSet/>
      <dgm:spPr/>
      <dgm:t>
        <a:bodyPr/>
        <a:lstStyle/>
        <a:p>
          <a:endParaRPr lang="en-US"/>
        </a:p>
      </dgm:t>
    </dgm:pt>
    <dgm:pt modelId="{E21A5EB3-AD05-433D-80B5-3F5413DC9439}" type="sibTrans" cxnId="{09FB5278-B1A9-4A00-953E-8BF73A645D4D}">
      <dgm:prSet/>
      <dgm:spPr/>
      <dgm:t>
        <a:bodyPr/>
        <a:lstStyle/>
        <a:p>
          <a:endParaRPr lang="en-US"/>
        </a:p>
      </dgm:t>
    </dgm:pt>
    <dgm:pt modelId="{4DCD6515-C042-4217-9F08-2DC52E241B8C}">
      <dgm:prSet/>
      <dgm:spPr/>
      <dgm:t>
        <a:bodyPr/>
        <a:lstStyle/>
        <a:p>
          <a:r>
            <a:rPr lang="en-US" b="1" dirty="0">
              <a:latin typeface="Arial" panose="020B0604020202020204" pitchFamily="34" charset="0"/>
              <a:cs typeface="Arial" panose="020B0604020202020204" pitchFamily="34" charset="0"/>
            </a:rPr>
            <a:t>855-687-2410</a:t>
          </a:r>
          <a:endParaRPr lang="en-US" dirty="0">
            <a:latin typeface="Arial" panose="020B0604020202020204" pitchFamily="34" charset="0"/>
            <a:cs typeface="Arial" panose="020B0604020202020204" pitchFamily="34" charset="0"/>
          </a:endParaRPr>
        </a:p>
      </dgm:t>
    </dgm:pt>
    <dgm:pt modelId="{AC7C2B72-DE94-46D8-937A-296E76FF2806}" type="parTrans" cxnId="{AB955362-501A-48E6-817F-AE1028F850E1}">
      <dgm:prSet/>
      <dgm:spPr/>
      <dgm:t>
        <a:bodyPr/>
        <a:lstStyle/>
        <a:p>
          <a:endParaRPr lang="en-US"/>
        </a:p>
      </dgm:t>
    </dgm:pt>
    <dgm:pt modelId="{1A148D97-8DDD-4BE1-8E2E-1023CFC1D131}" type="sibTrans" cxnId="{AB955362-501A-48E6-817F-AE1028F850E1}">
      <dgm:prSet/>
      <dgm:spPr/>
      <dgm:t>
        <a:bodyPr/>
        <a:lstStyle/>
        <a:p>
          <a:endParaRPr lang="en-US"/>
        </a:p>
      </dgm:t>
    </dgm:pt>
    <dgm:pt modelId="{B8C4E641-6F6E-4384-87E6-13FC9DE3979A}" type="pres">
      <dgm:prSet presAssocID="{BF71DEC2-45DE-4AA2-AA02-4C14872DFC0E}" presName="outerComposite" presStyleCnt="0">
        <dgm:presLayoutVars>
          <dgm:chMax val="5"/>
          <dgm:dir/>
          <dgm:resizeHandles val="exact"/>
        </dgm:presLayoutVars>
      </dgm:prSet>
      <dgm:spPr/>
    </dgm:pt>
    <dgm:pt modelId="{BC77A2CF-27A9-4A98-97CD-BE47A04C436E}" type="pres">
      <dgm:prSet presAssocID="{BF71DEC2-45DE-4AA2-AA02-4C14872DFC0E}" presName="dummyMaxCanvas" presStyleCnt="0">
        <dgm:presLayoutVars/>
      </dgm:prSet>
      <dgm:spPr/>
    </dgm:pt>
    <dgm:pt modelId="{BA5B3E10-F604-4812-A64F-B37474461661}" type="pres">
      <dgm:prSet presAssocID="{BF71DEC2-45DE-4AA2-AA02-4C14872DFC0E}" presName="ThreeNodes_1" presStyleLbl="node1" presStyleIdx="0" presStyleCnt="3">
        <dgm:presLayoutVars>
          <dgm:bulletEnabled val="1"/>
        </dgm:presLayoutVars>
      </dgm:prSet>
      <dgm:spPr/>
    </dgm:pt>
    <dgm:pt modelId="{F004E049-B77A-4415-977C-69B9FD26E3ED}" type="pres">
      <dgm:prSet presAssocID="{BF71DEC2-45DE-4AA2-AA02-4C14872DFC0E}" presName="ThreeNodes_2" presStyleLbl="node1" presStyleIdx="1" presStyleCnt="3">
        <dgm:presLayoutVars>
          <dgm:bulletEnabled val="1"/>
        </dgm:presLayoutVars>
      </dgm:prSet>
      <dgm:spPr/>
    </dgm:pt>
    <dgm:pt modelId="{B3E90738-FDAC-43CD-9797-983709A2285F}" type="pres">
      <dgm:prSet presAssocID="{BF71DEC2-45DE-4AA2-AA02-4C14872DFC0E}" presName="ThreeNodes_3" presStyleLbl="node1" presStyleIdx="2" presStyleCnt="3">
        <dgm:presLayoutVars>
          <dgm:bulletEnabled val="1"/>
        </dgm:presLayoutVars>
      </dgm:prSet>
      <dgm:spPr/>
    </dgm:pt>
    <dgm:pt modelId="{3D56C34E-2B43-4A21-85B3-90E206321407}" type="pres">
      <dgm:prSet presAssocID="{BF71DEC2-45DE-4AA2-AA02-4C14872DFC0E}" presName="ThreeConn_1-2" presStyleLbl="fgAccFollowNode1" presStyleIdx="0" presStyleCnt="2">
        <dgm:presLayoutVars>
          <dgm:bulletEnabled val="1"/>
        </dgm:presLayoutVars>
      </dgm:prSet>
      <dgm:spPr/>
    </dgm:pt>
    <dgm:pt modelId="{BA7CF240-9CBD-41F9-A531-CBAB39FE668F}" type="pres">
      <dgm:prSet presAssocID="{BF71DEC2-45DE-4AA2-AA02-4C14872DFC0E}" presName="ThreeConn_2-3" presStyleLbl="fgAccFollowNode1" presStyleIdx="1" presStyleCnt="2">
        <dgm:presLayoutVars>
          <dgm:bulletEnabled val="1"/>
        </dgm:presLayoutVars>
      </dgm:prSet>
      <dgm:spPr/>
    </dgm:pt>
    <dgm:pt modelId="{91BFA69F-D5B0-4550-89F7-578FE4A3019F}" type="pres">
      <dgm:prSet presAssocID="{BF71DEC2-45DE-4AA2-AA02-4C14872DFC0E}" presName="ThreeNodes_1_text" presStyleLbl="node1" presStyleIdx="2" presStyleCnt="3">
        <dgm:presLayoutVars>
          <dgm:bulletEnabled val="1"/>
        </dgm:presLayoutVars>
      </dgm:prSet>
      <dgm:spPr/>
    </dgm:pt>
    <dgm:pt modelId="{AC20BA20-AA98-48E9-B911-C714F409B6B7}" type="pres">
      <dgm:prSet presAssocID="{BF71DEC2-45DE-4AA2-AA02-4C14872DFC0E}" presName="ThreeNodes_2_text" presStyleLbl="node1" presStyleIdx="2" presStyleCnt="3">
        <dgm:presLayoutVars>
          <dgm:bulletEnabled val="1"/>
        </dgm:presLayoutVars>
      </dgm:prSet>
      <dgm:spPr/>
    </dgm:pt>
    <dgm:pt modelId="{30707359-3AAA-4AAA-8F21-2603342D045B}" type="pres">
      <dgm:prSet presAssocID="{BF71DEC2-45DE-4AA2-AA02-4C14872DFC0E}" presName="ThreeNodes_3_text" presStyleLbl="node1" presStyleIdx="2" presStyleCnt="3">
        <dgm:presLayoutVars>
          <dgm:bulletEnabled val="1"/>
        </dgm:presLayoutVars>
      </dgm:prSet>
      <dgm:spPr/>
    </dgm:pt>
  </dgm:ptLst>
  <dgm:cxnLst>
    <dgm:cxn modelId="{33CC8818-DE5F-4B95-AD91-7FFAC88DAA3F}" type="presOf" srcId="{A10E3336-905E-4C2D-8348-158824AFA565}" destId="{3D56C34E-2B43-4A21-85B3-90E206321407}" srcOrd="0" destOrd="0" presId="urn:microsoft.com/office/officeart/2005/8/layout/vProcess5"/>
    <dgm:cxn modelId="{5AEC391A-4AD8-4895-941F-CCEB72701E26}" srcId="{BF71DEC2-45DE-4AA2-AA02-4C14872DFC0E}" destId="{8F40B2B0-05E0-4D4D-828E-CFA96EF59DF0}" srcOrd="0" destOrd="0" parTransId="{37EA2868-86B9-4CFE-AAA6-85732B602493}" sibTransId="{A10E3336-905E-4C2D-8348-158824AFA565}"/>
    <dgm:cxn modelId="{9C11E823-6D51-4C2B-B5C1-F7E23DFC23DB}" type="presOf" srcId="{8F40B2B0-05E0-4D4D-828E-CFA96EF59DF0}" destId="{BA5B3E10-F604-4812-A64F-B37474461661}" srcOrd="0" destOrd="0" presId="urn:microsoft.com/office/officeart/2005/8/layout/vProcess5"/>
    <dgm:cxn modelId="{596C2C60-4BA2-47D9-89B3-3A186B843B46}" type="presOf" srcId="{E21A5EB3-AD05-433D-80B5-3F5413DC9439}" destId="{BA7CF240-9CBD-41F9-A531-CBAB39FE668F}" srcOrd="0" destOrd="0" presId="urn:microsoft.com/office/officeart/2005/8/layout/vProcess5"/>
    <dgm:cxn modelId="{AB955362-501A-48E6-817F-AE1028F850E1}" srcId="{BF71DEC2-45DE-4AA2-AA02-4C14872DFC0E}" destId="{4DCD6515-C042-4217-9F08-2DC52E241B8C}" srcOrd="2" destOrd="0" parTransId="{AC7C2B72-DE94-46D8-937A-296E76FF2806}" sibTransId="{1A148D97-8DDD-4BE1-8E2E-1023CFC1D131}"/>
    <dgm:cxn modelId="{96632B68-116D-4DE5-A9F4-AB142FF781D3}" type="presOf" srcId="{8F40B2B0-05E0-4D4D-828E-CFA96EF59DF0}" destId="{91BFA69F-D5B0-4550-89F7-578FE4A3019F}" srcOrd="1" destOrd="0" presId="urn:microsoft.com/office/officeart/2005/8/layout/vProcess5"/>
    <dgm:cxn modelId="{7F1D2154-E92B-4431-ABC8-64031F7C1B71}" type="presOf" srcId="{E232ED64-BDDA-4E84-BDD2-AE36D5A62999}" destId="{F004E049-B77A-4415-977C-69B9FD26E3ED}" srcOrd="0" destOrd="0" presId="urn:microsoft.com/office/officeart/2005/8/layout/vProcess5"/>
    <dgm:cxn modelId="{09FB5278-B1A9-4A00-953E-8BF73A645D4D}" srcId="{BF71DEC2-45DE-4AA2-AA02-4C14872DFC0E}" destId="{E232ED64-BDDA-4E84-BDD2-AE36D5A62999}" srcOrd="1" destOrd="0" parTransId="{A86BC899-445E-4C0F-B939-428E7203958B}" sibTransId="{E21A5EB3-AD05-433D-80B5-3F5413DC9439}"/>
    <dgm:cxn modelId="{55613493-857D-406D-9CF6-552EEDDECFB3}" type="presOf" srcId="{E232ED64-BDDA-4E84-BDD2-AE36D5A62999}" destId="{AC20BA20-AA98-48E9-B911-C714F409B6B7}" srcOrd="1" destOrd="0" presId="urn:microsoft.com/office/officeart/2005/8/layout/vProcess5"/>
    <dgm:cxn modelId="{C1A7B393-EAD8-41EC-84EA-653A68E11C43}" type="presOf" srcId="{4DCD6515-C042-4217-9F08-2DC52E241B8C}" destId="{30707359-3AAA-4AAA-8F21-2603342D045B}" srcOrd="1" destOrd="0" presId="urn:microsoft.com/office/officeart/2005/8/layout/vProcess5"/>
    <dgm:cxn modelId="{98E3D9A1-15F1-48D6-BE77-FBAE7D00D20C}" type="presOf" srcId="{BF71DEC2-45DE-4AA2-AA02-4C14872DFC0E}" destId="{B8C4E641-6F6E-4384-87E6-13FC9DE3979A}" srcOrd="0" destOrd="0" presId="urn:microsoft.com/office/officeart/2005/8/layout/vProcess5"/>
    <dgm:cxn modelId="{23B9BBD2-AD63-4242-8119-A4E87DCDFE3D}" type="presOf" srcId="{4DCD6515-C042-4217-9F08-2DC52E241B8C}" destId="{B3E90738-FDAC-43CD-9797-983709A2285F}" srcOrd="0" destOrd="0" presId="urn:microsoft.com/office/officeart/2005/8/layout/vProcess5"/>
    <dgm:cxn modelId="{70823C65-1EB5-47BB-8B50-2BD9EC91FED0}" type="presParOf" srcId="{B8C4E641-6F6E-4384-87E6-13FC9DE3979A}" destId="{BC77A2CF-27A9-4A98-97CD-BE47A04C436E}" srcOrd="0" destOrd="0" presId="urn:microsoft.com/office/officeart/2005/8/layout/vProcess5"/>
    <dgm:cxn modelId="{ADADD15D-A94D-443E-9A6E-75C6AAA376FB}" type="presParOf" srcId="{B8C4E641-6F6E-4384-87E6-13FC9DE3979A}" destId="{BA5B3E10-F604-4812-A64F-B37474461661}" srcOrd="1" destOrd="0" presId="urn:microsoft.com/office/officeart/2005/8/layout/vProcess5"/>
    <dgm:cxn modelId="{7F53F875-305E-41D9-B6D6-B5AE4CA7D617}" type="presParOf" srcId="{B8C4E641-6F6E-4384-87E6-13FC9DE3979A}" destId="{F004E049-B77A-4415-977C-69B9FD26E3ED}" srcOrd="2" destOrd="0" presId="urn:microsoft.com/office/officeart/2005/8/layout/vProcess5"/>
    <dgm:cxn modelId="{30935934-E39B-45E5-A365-AE8E365501B9}" type="presParOf" srcId="{B8C4E641-6F6E-4384-87E6-13FC9DE3979A}" destId="{B3E90738-FDAC-43CD-9797-983709A2285F}" srcOrd="3" destOrd="0" presId="urn:microsoft.com/office/officeart/2005/8/layout/vProcess5"/>
    <dgm:cxn modelId="{7925A36A-8DAD-4365-90C9-FB5D51395824}" type="presParOf" srcId="{B8C4E641-6F6E-4384-87E6-13FC9DE3979A}" destId="{3D56C34E-2B43-4A21-85B3-90E206321407}" srcOrd="4" destOrd="0" presId="urn:microsoft.com/office/officeart/2005/8/layout/vProcess5"/>
    <dgm:cxn modelId="{8C09A92B-E060-4A31-91EA-AEEA258888D4}" type="presParOf" srcId="{B8C4E641-6F6E-4384-87E6-13FC9DE3979A}" destId="{BA7CF240-9CBD-41F9-A531-CBAB39FE668F}" srcOrd="5" destOrd="0" presId="urn:microsoft.com/office/officeart/2005/8/layout/vProcess5"/>
    <dgm:cxn modelId="{B75252C8-5780-492D-AD3B-15701FF93AC5}" type="presParOf" srcId="{B8C4E641-6F6E-4384-87E6-13FC9DE3979A}" destId="{91BFA69F-D5B0-4550-89F7-578FE4A3019F}" srcOrd="6" destOrd="0" presId="urn:microsoft.com/office/officeart/2005/8/layout/vProcess5"/>
    <dgm:cxn modelId="{A337A57D-BD99-4BEB-B8B9-D11B5284A5EB}" type="presParOf" srcId="{B8C4E641-6F6E-4384-87E6-13FC9DE3979A}" destId="{AC20BA20-AA98-48E9-B911-C714F409B6B7}" srcOrd="7" destOrd="0" presId="urn:microsoft.com/office/officeart/2005/8/layout/vProcess5"/>
    <dgm:cxn modelId="{EFDB5E1B-3A18-4BFD-A1E0-D97F57BF7021}" type="presParOf" srcId="{B8C4E641-6F6E-4384-87E6-13FC9DE3979A}" destId="{30707359-3AAA-4AAA-8F21-2603342D045B}" srcOrd="8"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258094D-1705-4A0D-AFEE-9C645E323E53}">
      <dsp:nvSpPr>
        <dsp:cNvPr id="0" name=""/>
        <dsp:cNvSpPr/>
      </dsp:nvSpPr>
      <dsp:spPr>
        <a:xfrm>
          <a:off x="134291" y="612"/>
          <a:ext cx="4332795" cy="2751325"/>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B94CE40-61AA-447F-842F-C3F08305BAB3}">
      <dsp:nvSpPr>
        <dsp:cNvPr id="0" name=""/>
        <dsp:cNvSpPr/>
      </dsp:nvSpPr>
      <dsp:spPr>
        <a:xfrm>
          <a:off x="615713" y="457963"/>
          <a:ext cx="4332795" cy="2751325"/>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dirty="0">
              <a:latin typeface="Arial" panose="020B0604020202020204" pitchFamily="34" charset="0"/>
              <a:cs typeface="Arial" panose="020B0604020202020204" pitchFamily="34" charset="0"/>
            </a:rPr>
            <a:t>Delaware County’s </a:t>
          </a:r>
          <a:r>
            <a:rPr lang="en-US" sz="2200" kern="1200" dirty="0" err="1">
              <a:latin typeface="Arial" panose="020B0604020202020204" pitchFamily="34" charset="0"/>
              <a:cs typeface="Arial" panose="020B0604020202020204" pitchFamily="34" charset="0"/>
            </a:rPr>
            <a:t>ConnectED</a:t>
          </a:r>
          <a:r>
            <a:rPr lang="en-US" sz="2200" kern="1200" dirty="0">
              <a:latin typeface="Arial" panose="020B0604020202020204" pitchFamily="34" charset="0"/>
              <a:cs typeface="Arial" panose="020B0604020202020204" pitchFamily="34" charset="0"/>
            </a:rPr>
            <a:t> Program is a comprehensive initiative designed to support the academic social, emotional, and behavioral well-being of students within the County School districts.</a:t>
          </a:r>
        </a:p>
      </dsp:txBody>
      <dsp:txXfrm>
        <a:off x="696297" y="538547"/>
        <a:ext cx="4171627" cy="2590157"/>
      </dsp:txXfrm>
    </dsp:sp>
    <dsp:sp modelId="{C9605925-908A-462E-B451-F65940EC0279}">
      <dsp:nvSpPr>
        <dsp:cNvPr id="0" name=""/>
        <dsp:cNvSpPr/>
      </dsp:nvSpPr>
      <dsp:spPr>
        <a:xfrm>
          <a:off x="5429930" y="612"/>
          <a:ext cx="4332795" cy="2751325"/>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F692DC1-A0D7-4D51-AB14-9789FD6DDC49}">
      <dsp:nvSpPr>
        <dsp:cNvPr id="0" name=""/>
        <dsp:cNvSpPr/>
      </dsp:nvSpPr>
      <dsp:spPr>
        <a:xfrm>
          <a:off x="5911352" y="457963"/>
          <a:ext cx="4332795" cy="2751325"/>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dirty="0">
              <a:latin typeface="Arial" panose="020B0604020202020204" pitchFamily="34" charset="0"/>
              <a:cs typeface="Arial" panose="020B0604020202020204" pitchFamily="34" charset="0"/>
            </a:rPr>
            <a:t>Grounded in the belief that every student deserves access to a nurturing and inclusive learning environment the program integrates assessment, intervention and support services to address a wide range of students needs.</a:t>
          </a:r>
        </a:p>
      </dsp:txBody>
      <dsp:txXfrm>
        <a:off x="5991936" y="538547"/>
        <a:ext cx="4171627" cy="259015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35A3BAD-E125-4882-AF65-78B62BE1D59E}">
      <dsp:nvSpPr>
        <dsp:cNvPr id="0" name=""/>
        <dsp:cNvSpPr/>
      </dsp:nvSpPr>
      <dsp:spPr>
        <a:xfrm>
          <a:off x="0" y="708097"/>
          <a:ext cx="10515600" cy="1307257"/>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04B83AD-708F-4A97-A54F-6BB98909F28B}">
      <dsp:nvSpPr>
        <dsp:cNvPr id="0" name=""/>
        <dsp:cNvSpPr/>
      </dsp:nvSpPr>
      <dsp:spPr>
        <a:xfrm>
          <a:off x="395445" y="1002230"/>
          <a:ext cx="718991" cy="718991"/>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6E4BB78-2664-44FC-A12D-77D7E39256B2}">
      <dsp:nvSpPr>
        <dsp:cNvPr id="0" name=""/>
        <dsp:cNvSpPr/>
      </dsp:nvSpPr>
      <dsp:spPr>
        <a:xfrm>
          <a:off x="1509882" y="708097"/>
          <a:ext cx="9005717" cy="13072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8351" tIns="138351" rIns="138351" bIns="138351" numCol="1" spcCol="1270" anchor="ctr" anchorCtr="0">
          <a:noAutofit/>
        </a:bodyPr>
        <a:lstStyle/>
        <a:p>
          <a:pPr marL="0" lvl="0" indent="0" algn="l" defTabSz="977900">
            <a:lnSpc>
              <a:spcPct val="90000"/>
            </a:lnSpc>
            <a:spcBef>
              <a:spcPct val="0"/>
            </a:spcBef>
            <a:spcAft>
              <a:spcPct val="35000"/>
            </a:spcAft>
            <a:buNone/>
          </a:pPr>
          <a:r>
            <a:rPr lang="en-US" sz="2200" kern="1200" dirty="0">
              <a:solidFill>
                <a:schemeClr val="tx1"/>
              </a:solidFill>
              <a:latin typeface="Arial" panose="020B0604020202020204" pitchFamily="34" charset="0"/>
              <a:cs typeface="Arial" panose="020B0604020202020204" pitchFamily="34" charset="0"/>
            </a:rPr>
            <a:t>Collaboration: Foster collaboration among school personnel, parents, students, and community partners to coordinate services share information and maximize resources.</a:t>
          </a:r>
        </a:p>
      </dsp:txBody>
      <dsp:txXfrm>
        <a:off x="1509882" y="708097"/>
        <a:ext cx="9005717" cy="1307257"/>
      </dsp:txXfrm>
    </dsp:sp>
    <dsp:sp modelId="{909254DB-E804-45DC-970C-1138F30483B7}">
      <dsp:nvSpPr>
        <dsp:cNvPr id="0" name=""/>
        <dsp:cNvSpPr/>
      </dsp:nvSpPr>
      <dsp:spPr>
        <a:xfrm>
          <a:off x="0" y="2342169"/>
          <a:ext cx="10515600" cy="1307257"/>
        </a:xfrm>
        <a:prstGeom prst="roundRect">
          <a:avLst>
            <a:gd name="adj" fmla="val 1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11FF642-A98D-46B1-A71A-5E82E9B624C5}">
      <dsp:nvSpPr>
        <dsp:cNvPr id="0" name=""/>
        <dsp:cNvSpPr/>
      </dsp:nvSpPr>
      <dsp:spPr>
        <a:xfrm>
          <a:off x="395445" y="2636302"/>
          <a:ext cx="718991" cy="718991"/>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4687AD20-1663-45E6-BCAD-B042B69608C9}">
      <dsp:nvSpPr>
        <dsp:cNvPr id="0" name=""/>
        <dsp:cNvSpPr/>
      </dsp:nvSpPr>
      <dsp:spPr>
        <a:xfrm>
          <a:off x="1509882" y="2342169"/>
          <a:ext cx="9005717" cy="13072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8351" tIns="138351" rIns="138351" bIns="138351" numCol="1" spcCol="1270" anchor="ctr" anchorCtr="0">
          <a:noAutofit/>
        </a:bodyPr>
        <a:lstStyle/>
        <a:p>
          <a:pPr marL="0" lvl="0" indent="0" algn="l" defTabSz="977900">
            <a:lnSpc>
              <a:spcPct val="90000"/>
            </a:lnSpc>
            <a:spcBef>
              <a:spcPct val="0"/>
            </a:spcBef>
            <a:spcAft>
              <a:spcPct val="35000"/>
            </a:spcAft>
            <a:buNone/>
          </a:pPr>
          <a:r>
            <a:rPr lang="en-US" sz="2200" kern="1200" dirty="0"/>
            <a:t>Prevention</a:t>
          </a:r>
          <a:r>
            <a:rPr lang="en-US" sz="2200" kern="1200" dirty="0">
              <a:latin typeface="Arial" panose="020B0604020202020204" pitchFamily="34" charset="0"/>
              <a:cs typeface="Arial" panose="020B0604020202020204" pitchFamily="34" charset="0"/>
            </a:rPr>
            <a:t> and Education: Provide prevention programs, educational workshops, and resources to promote positive mental health, social-emotional skills, and resilience among students, staff and families.</a:t>
          </a:r>
        </a:p>
      </dsp:txBody>
      <dsp:txXfrm>
        <a:off x="1509882" y="2342169"/>
        <a:ext cx="9005717" cy="130725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A5B3E10-F604-4812-A64F-B37474461661}">
      <dsp:nvSpPr>
        <dsp:cNvPr id="0" name=""/>
        <dsp:cNvSpPr/>
      </dsp:nvSpPr>
      <dsp:spPr>
        <a:xfrm>
          <a:off x="0" y="0"/>
          <a:ext cx="9288654" cy="1257841"/>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7170" tIns="217170" rIns="217170" bIns="217170" numCol="1" spcCol="1270" anchor="ctr" anchorCtr="0">
          <a:noAutofit/>
        </a:bodyPr>
        <a:lstStyle/>
        <a:p>
          <a:pPr marL="0" lvl="0" indent="0" algn="l" defTabSz="2533650">
            <a:lnSpc>
              <a:spcPct val="90000"/>
            </a:lnSpc>
            <a:spcBef>
              <a:spcPct val="0"/>
            </a:spcBef>
            <a:spcAft>
              <a:spcPct val="35000"/>
            </a:spcAft>
            <a:buNone/>
          </a:pPr>
          <a:r>
            <a:rPr lang="en-US" sz="5700" b="1" kern="1200" dirty="0">
              <a:latin typeface="Arial" panose="020B0604020202020204" pitchFamily="34" charset="0"/>
              <a:cs typeface="Arial" panose="020B0604020202020204" pitchFamily="34" charset="0"/>
            </a:rPr>
            <a:t>Contact </a:t>
          </a:r>
          <a:r>
            <a:rPr lang="en-US" sz="5700" b="1" kern="1200" dirty="0" err="1">
              <a:latin typeface="Arial" panose="020B0604020202020204" pitchFamily="34" charset="0"/>
              <a:cs typeface="Arial" panose="020B0604020202020204" pitchFamily="34" charset="0"/>
            </a:rPr>
            <a:t>ConnectED</a:t>
          </a:r>
          <a:r>
            <a:rPr lang="en-US" sz="5700" b="1" kern="1200" dirty="0">
              <a:latin typeface="Arial" panose="020B0604020202020204" pitchFamily="34" charset="0"/>
              <a:cs typeface="Arial" panose="020B0604020202020204" pitchFamily="34" charset="0"/>
            </a:rPr>
            <a:t>:</a:t>
          </a:r>
          <a:endParaRPr lang="en-US" sz="5700" kern="1200" dirty="0">
            <a:latin typeface="Arial" panose="020B0604020202020204" pitchFamily="34" charset="0"/>
            <a:cs typeface="Arial" panose="020B0604020202020204" pitchFamily="34" charset="0"/>
          </a:endParaRPr>
        </a:p>
      </dsp:txBody>
      <dsp:txXfrm>
        <a:off x="36841" y="36841"/>
        <a:ext cx="7931345" cy="1184159"/>
      </dsp:txXfrm>
    </dsp:sp>
    <dsp:sp modelId="{F004E049-B77A-4415-977C-69B9FD26E3ED}">
      <dsp:nvSpPr>
        <dsp:cNvPr id="0" name=""/>
        <dsp:cNvSpPr/>
      </dsp:nvSpPr>
      <dsp:spPr>
        <a:xfrm>
          <a:off x="819587" y="1467481"/>
          <a:ext cx="9288654" cy="1257841"/>
        </a:xfrm>
        <a:prstGeom prst="roundRect">
          <a:avLst>
            <a:gd name="adj" fmla="val 10000"/>
          </a:avLst>
        </a:prstGeom>
        <a:solidFill>
          <a:schemeClr val="accent2">
            <a:hueOff val="155422"/>
            <a:satOff val="-12855"/>
            <a:lumOff val="-2225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7170" tIns="217170" rIns="217170" bIns="217170" numCol="1" spcCol="1270" anchor="ctr" anchorCtr="0">
          <a:noAutofit/>
        </a:bodyPr>
        <a:lstStyle/>
        <a:p>
          <a:pPr marL="0" lvl="0" indent="0" algn="l" defTabSz="2533650">
            <a:lnSpc>
              <a:spcPct val="90000"/>
            </a:lnSpc>
            <a:spcBef>
              <a:spcPct val="0"/>
            </a:spcBef>
            <a:spcAft>
              <a:spcPct val="35000"/>
            </a:spcAft>
            <a:buNone/>
          </a:pPr>
          <a:r>
            <a:rPr lang="en-US" sz="5700" b="1" kern="1200" dirty="0">
              <a:latin typeface="Arial" panose="020B0604020202020204" pitchFamily="34" charset="0"/>
              <a:cs typeface="Arial" panose="020B0604020202020204" pitchFamily="34" charset="0"/>
            </a:rPr>
            <a:t>MVP Recovery</a:t>
          </a:r>
          <a:endParaRPr lang="en-US" sz="5700" kern="1200" dirty="0">
            <a:latin typeface="Arial" panose="020B0604020202020204" pitchFamily="34" charset="0"/>
            <a:cs typeface="Arial" panose="020B0604020202020204" pitchFamily="34" charset="0"/>
          </a:endParaRPr>
        </a:p>
      </dsp:txBody>
      <dsp:txXfrm>
        <a:off x="856428" y="1504322"/>
        <a:ext cx="7577788" cy="1184159"/>
      </dsp:txXfrm>
    </dsp:sp>
    <dsp:sp modelId="{B3E90738-FDAC-43CD-9797-983709A2285F}">
      <dsp:nvSpPr>
        <dsp:cNvPr id="0" name=""/>
        <dsp:cNvSpPr/>
      </dsp:nvSpPr>
      <dsp:spPr>
        <a:xfrm>
          <a:off x="1639174" y="2934963"/>
          <a:ext cx="9288654" cy="1257841"/>
        </a:xfrm>
        <a:prstGeom prst="roundRect">
          <a:avLst>
            <a:gd name="adj" fmla="val 10000"/>
          </a:avLst>
        </a:prstGeom>
        <a:solidFill>
          <a:schemeClr val="accent2">
            <a:hueOff val="310844"/>
            <a:satOff val="-25710"/>
            <a:lumOff val="-4451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7170" tIns="217170" rIns="217170" bIns="217170" numCol="1" spcCol="1270" anchor="ctr" anchorCtr="0">
          <a:noAutofit/>
        </a:bodyPr>
        <a:lstStyle/>
        <a:p>
          <a:pPr marL="0" lvl="0" indent="0" algn="l" defTabSz="2533650">
            <a:lnSpc>
              <a:spcPct val="90000"/>
            </a:lnSpc>
            <a:spcBef>
              <a:spcPct val="0"/>
            </a:spcBef>
            <a:spcAft>
              <a:spcPct val="35000"/>
            </a:spcAft>
            <a:buNone/>
          </a:pPr>
          <a:r>
            <a:rPr lang="en-US" sz="5700" b="1" kern="1200" dirty="0">
              <a:latin typeface="Arial" panose="020B0604020202020204" pitchFamily="34" charset="0"/>
              <a:cs typeface="Arial" panose="020B0604020202020204" pitchFamily="34" charset="0"/>
            </a:rPr>
            <a:t>855-687-2410</a:t>
          </a:r>
          <a:endParaRPr lang="en-US" sz="5700" kern="1200" dirty="0">
            <a:latin typeface="Arial" panose="020B0604020202020204" pitchFamily="34" charset="0"/>
            <a:cs typeface="Arial" panose="020B0604020202020204" pitchFamily="34" charset="0"/>
          </a:endParaRPr>
        </a:p>
      </dsp:txBody>
      <dsp:txXfrm>
        <a:off x="1676015" y="2971804"/>
        <a:ext cx="7577788" cy="1184159"/>
      </dsp:txXfrm>
    </dsp:sp>
    <dsp:sp modelId="{3D56C34E-2B43-4A21-85B3-90E206321407}">
      <dsp:nvSpPr>
        <dsp:cNvPr id="0" name=""/>
        <dsp:cNvSpPr/>
      </dsp:nvSpPr>
      <dsp:spPr>
        <a:xfrm>
          <a:off x="8471057" y="953863"/>
          <a:ext cx="817596" cy="817596"/>
        </a:xfrm>
        <a:prstGeom prst="downArrow">
          <a:avLst>
            <a:gd name="adj1" fmla="val 55000"/>
            <a:gd name="adj2" fmla="val 45000"/>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endParaRPr lang="en-US" sz="3600" kern="1200"/>
        </a:p>
      </dsp:txBody>
      <dsp:txXfrm>
        <a:off x="8655016" y="953863"/>
        <a:ext cx="449678" cy="615241"/>
      </dsp:txXfrm>
    </dsp:sp>
    <dsp:sp modelId="{BA7CF240-9CBD-41F9-A531-CBAB39FE668F}">
      <dsp:nvSpPr>
        <dsp:cNvPr id="0" name=""/>
        <dsp:cNvSpPr/>
      </dsp:nvSpPr>
      <dsp:spPr>
        <a:xfrm>
          <a:off x="9290644" y="2412959"/>
          <a:ext cx="817596" cy="817596"/>
        </a:xfrm>
        <a:prstGeom prst="downArrow">
          <a:avLst>
            <a:gd name="adj1" fmla="val 55000"/>
            <a:gd name="adj2" fmla="val 45000"/>
          </a:avLst>
        </a:prstGeom>
        <a:solidFill>
          <a:schemeClr val="accent2">
            <a:tint val="40000"/>
            <a:alpha val="90000"/>
            <a:hueOff val="413602"/>
            <a:satOff val="-31056"/>
            <a:lumOff val="-12256"/>
            <a:alphaOff val="0"/>
          </a:schemeClr>
        </a:solidFill>
        <a:ln w="12700" cap="flat" cmpd="sng" algn="ctr">
          <a:solidFill>
            <a:schemeClr val="accent2">
              <a:tint val="40000"/>
              <a:alpha val="90000"/>
              <a:hueOff val="413602"/>
              <a:satOff val="-31056"/>
              <a:lumOff val="-12256"/>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endParaRPr lang="en-US" sz="3600" kern="1200"/>
        </a:p>
      </dsp:txBody>
      <dsp:txXfrm>
        <a:off x="9474603" y="2412959"/>
        <a:ext cx="449678" cy="615241"/>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3.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7487ADD9-2083-264C-A652-8D52D02F7E72}" type="datetimeFigureOut">
              <a:rPr lang="en-US" smtClean="0"/>
              <a:t>10/2/2024</a:t>
            </a:fld>
            <a:endParaRPr lang="en-US" dirty="0"/>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F97DC217-DF71-1A49-B3EA-559F1F43B0FF}" type="slidenum">
              <a:rPr lang="en-US" smtClean="0"/>
              <a:t>‹#›</a:t>
            </a:fld>
            <a:endParaRPr lang="en-US" dirty="0"/>
          </a:p>
        </p:txBody>
      </p:sp>
    </p:spTree>
    <p:extLst>
      <p:ext uri="{BB962C8B-B14F-4D97-AF65-F5344CB8AC3E}">
        <p14:creationId xmlns:p14="http://schemas.microsoft.com/office/powerpoint/2010/main" val="28464252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4248F2-5264-4601-AA0B-6C092F77F2DD}"/>
              </a:ext>
            </a:extLst>
          </p:cNvPr>
          <p:cNvSpPr>
            <a:spLocks noGrp="1"/>
          </p:cNvSpPr>
          <p:nvPr>
            <p:ph type="ctrTitle"/>
          </p:nvPr>
        </p:nvSpPr>
        <p:spPr>
          <a:xfrm>
            <a:off x="1167493" y="1122363"/>
            <a:ext cx="7096933" cy="2387600"/>
          </a:xfrm>
        </p:spPr>
        <p:txBody>
          <a:bodyPr anchor="b">
            <a:noAutofit/>
          </a:bodyPr>
          <a:lstStyle>
            <a:lvl1pPr algn="l">
              <a:defRPr sz="6000" b="1">
                <a:latin typeface="+mj-lt"/>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DCFB69D3-5632-4285-A209-9DCA67DA668C}"/>
              </a:ext>
            </a:extLst>
          </p:cNvPr>
          <p:cNvSpPr>
            <a:spLocks noGrp="1"/>
          </p:cNvSpPr>
          <p:nvPr>
            <p:ph type="subTitle" idx="1"/>
          </p:nvPr>
        </p:nvSpPr>
        <p:spPr>
          <a:xfrm>
            <a:off x="1167493" y="3602038"/>
            <a:ext cx="9500507" cy="806675"/>
          </a:xfrm>
        </p:spPr>
        <p:txBody>
          <a:bodyPr>
            <a:noAutofit/>
          </a:bodyPr>
          <a:lstStyle>
            <a:lvl1pPr marL="0" indent="0" algn="l">
              <a:buNone/>
              <a:defRPr sz="3200">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Rectangle 3">
            <a:extLst>
              <a:ext uri="{FF2B5EF4-FFF2-40B4-BE49-F238E27FC236}">
                <a16:creationId xmlns:a16="http://schemas.microsoft.com/office/drawing/2014/main" id="{9AC79249-FDC0-364D-A734-AE1DE1605D28}"/>
              </a:ext>
            </a:extLst>
          </p:cNvPr>
          <p:cNvSpPr/>
          <p:nvPr userDrawn="1"/>
        </p:nvSpPr>
        <p:spPr>
          <a:xfrm>
            <a:off x="0" y="4572000"/>
            <a:ext cx="12192000" cy="2286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Oval 4">
            <a:extLst>
              <a:ext uri="{FF2B5EF4-FFF2-40B4-BE49-F238E27FC236}">
                <a16:creationId xmlns:a16="http://schemas.microsoft.com/office/drawing/2014/main" id="{902465C8-266D-104C-9C49-323DF4A8277E}"/>
              </a:ext>
            </a:extLst>
          </p:cNvPr>
          <p:cNvSpPr/>
          <p:nvPr userDrawn="1"/>
        </p:nvSpPr>
        <p:spPr>
          <a:xfrm>
            <a:off x="583746" y="4960030"/>
            <a:ext cx="1551214" cy="1551214"/>
          </a:xfrm>
          <a:prstGeom prst="ellipse">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Freeform 10">
            <a:extLst>
              <a:ext uri="{FF2B5EF4-FFF2-40B4-BE49-F238E27FC236}">
                <a16:creationId xmlns:a16="http://schemas.microsoft.com/office/drawing/2014/main" id="{37979A1C-BF60-B345-A664-2E4F7A3461EB}"/>
              </a:ext>
            </a:extLst>
          </p:cNvPr>
          <p:cNvSpPr/>
          <p:nvPr userDrawn="1"/>
        </p:nvSpPr>
        <p:spPr>
          <a:xfrm>
            <a:off x="1" y="4571999"/>
            <a:ext cx="1118508" cy="1118508"/>
          </a:xfrm>
          <a:custGeom>
            <a:avLst/>
            <a:gdLst>
              <a:gd name="connsiteX0" fmla="*/ 0 w 1167493"/>
              <a:gd name="connsiteY0" fmla="*/ 0 h 1167493"/>
              <a:gd name="connsiteX1" fmla="*/ 1167493 w 1167493"/>
              <a:gd name="connsiteY1" fmla="*/ 0 h 1167493"/>
              <a:gd name="connsiteX2" fmla="*/ 0 w 1167493"/>
              <a:gd name="connsiteY2" fmla="*/ 1167493 h 1167493"/>
              <a:gd name="connsiteX3" fmla="*/ 0 w 1167493"/>
              <a:gd name="connsiteY3" fmla="*/ 0 h 1167493"/>
            </a:gdLst>
            <a:ahLst/>
            <a:cxnLst>
              <a:cxn ang="0">
                <a:pos x="connsiteX0" y="connsiteY0"/>
              </a:cxn>
              <a:cxn ang="0">
                <a:pos x="connsiteX1" y="connsiteY1"/>
              </a:cxn>
              <a:cxn ang="0">
                <a:pos x="connsiteX2" y="connsiteY2"/>
              </a:cxn>
              <a:cxn ang="0">
                <a:pos x="connsiteX3" y="connsiteY3"/>
              </a:cxn>
            </a:cxnLst>
            <a:rect l="l" t="t" r="r" b="b"/>
            <a:pathLst>
              <a:path w="1167493" h="1167493">
                <a:moveTo>
                  <a:pt x="0" y="0"/>
                </a:moveTo>
                <a:lnTo>
                  <a:pt x="1167493" y="0"/>
                </a:lnTo>
                <a:cubicBezTo>
                  <a:pt x="522704" y="0"/>
                  <a:pt x="0" y="522704"/>
                  <a:pt x="0" y="1167493"/>
                </a:cubicBez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9" name="Freeform 8">
            <a:extLst>
              <a:ext uri="{FF2B5EF4-FFF2-40B4-BE49-F238E27FC236}">
                <a16:creationId xmlns:a16="http://schemas.microsoft.com/office/drawing/2014/main" id="{58080B3E-915C-2D4C-8608-596E1BFD6387}"/>
              </a:ext>
            </a:extLst>
          </p:cNvPr>
          <p:cNvSpPr/>
          <p:nvPr userDrawn="1"/>
        </p:nvSpPr>
        <p:spPr>
          <a:xfrm>
            <a:off x="1" y="5739492"/>
            <a:ext cx="1118508" cy="1118508"/>
          </a:xfrm>
          <a:custGeom>
            <a:avLst/>
            <a:gdLst>
              <a:gd name="connsiteX0" fmla="*/ 0 w 1167493"/>
              <a:gd name="connsiteY0" fmla="*/ 0 h 1167493"/>
              <a:gd name="connsiteX1" fmla="*/ 1167493 w 1167493"/>
              <a:gd name="connsiteY1" fmla="*/ 1167493 h 1167493"/>
              <a:gd name="connsiteX2" fmla="*/ 0 w 1167493"/>
              <a:gd name="connsiteY2" fmla="*/ 1167493 h 1167493"/>
              <a:gd name="connsiteX3" fmla="*/ 0 w 1167493"/>
              <a:gd name="connsiteY3" fmla="*/ 0 h 1167493"/>
            </a:gdLst>
            <a:ahLst/>
            <a:cxnLst>
              <a:cxn ang="0">
                <a:pos x="connsiteX0" y="connsiteY0"/>
              </a:cxn>
              <a:cxn ang="0">
                <a:pos x="connsiteX1" y="connsiteY1"/>
              </a:cxn>
              <a:cxn ang="0">
                <a:pos x="connsiteX2" y="connsiteY2"/>
              </a:cxn>
              <a:cxn ang="0">
                <a:pos x="connsiteX3" y="connsiteY3"/>
              </a:cxn>
            </a:cxnLst>
            <a:rect l="l" t="t" r="r" b="b"/>
            <a:pathLst>
              <a:path w="1167493" h="1167493">
                <a:moveTo>
                  <a:pt x="0" y="0"/>
                </a:moveTo>
                <a:cubicBezTo>
                  <a:pt x="0" y="644789"/>
                  <a:pt x="522704" y="1167493"/>
                  <a:pt x="1167493" y="1167493"/>
                </a:cubicBezTo>
                <a:lnTo>
                  <a:pt x="0" y="1167493"/>
                </a:ln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nvGrpSpPr>
          <p:cNvPr id="6" name="Group 5">
            <a:extLst>
              <a:ext uri="{FF2B5EF4-FFF2-40B4-BE49-F238E27FC236}">
                <a16:creationId xmlns:a16="http://schemas.microsoft.com/office/drawing/2014/main" id="{F15FBB50-09C8-B64E-AE57-67C5E70810CB}"/>
              </a:ext>
            </a:extLst>
          </p:cNvPr>
          <p:cNvGrpSpPr/>
          <p:nvPr userDrawn="1"/>
        </p:nvGrpSpPr>
        <p:grpSpPr>
          <a:xfrm>
            <a:off x="8264427" y="-3419"/>
            <a:ext cx="3927573" cy="3165022"/>
            <a:chOff x="9857014" y="13834"/>
            <a:chExt cx="2334986" cy="1881641"/>
          </a:xfrm>
        </p:grpSpPr>
        <p:sp>
          <p:nvSpPr>
            <p:cNvPr id="15" name="Freeform 14">
              <a:extLst>
                <a:ext uri="{FF2B5EF4-FFF2-40B4-BE49-F238E27FC236}">
                  <a16:creationId xmlns:a16="http://schemas.microsoft.com/office/drawing/2014/main" id="{EFBF1E52-11FA-DC48-B7AD-75734232FFE8}"/>
                </a:ext>
              </a:extLst>
            </p:cNvPr>
            <p:cNvSpPr/>
            <p:nvPr userDrawn="1"/>
          </p:nvSpPr>
          <p:spPr>
            <a:xfrm rot="5400000" flipH="1" flipV="1">
              <a:off x="10667433" y="370908"/>
              <a:ext cx="1881641" cy="1167493"/>
            </a:xfrm>
            <a:custGeom>
              <a:avLst/>
              <a:gdLst>
                <a:gd name="connsiteX0" fmla="*/ 1881641 w 1881641"/>
                <a:gd name="connsiteY0" fmla="*/ 1167473 h 1167493"/>
                <a:gd name="connsiteX1" fmla="*/ 1881641 w 1881641"/>
                <a:gd name="connsiteY1" fmla="*/ 1167493 h 1167493"/>
                <a:gd name="connsiteX2" fmla="*/ 1167493 w 1881641"/>
                <a:gd name="connsiteY2" fmla="*/ 1167493 h 1167493"/>
                <a:gd name="connsiteX3" fmla="*/ 0 w 1881641"/>
                <a:gd name="connsiteY3" fmla="*/ 0 h 1167493"/>
                <a:gd name="connsiteX4" fmla="*/ 714149 w 1881641"/>
                <a:gd name="connsiteY4" fmla="*/ 0 h 1167493"/>
                <a:gd name="connsiteX5" fmla="*/ 1875614 w 1881641"/>
                <a:gd name="connsiteY5" fmla="*/ 1048124 h 1167493"/>
                <a:gd name="connsiteX6" fmla="*/ 1881641 w 1881641"/>
                <a:gd name="connsiteY6" fmla="*/ 1167473 h 1167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1641" h="1167493">
                  <a:moveTo>
                    <a:pt x="1881641" y="1167473"/>
                  </a:moveTo>
                  <a:lnTo>
                    <a:pt x="1881641" y="1167493"/>
                  </a:lnTo>
                  <a:lnTo>
                    <a:pt x="1167493" y="1167493"/>
                  </a:lnTo>
                  <a:cubicBezTo>
                    <a:pt x="522704" y="1167493"/>
                    <a:pt x="0" y="644789"/>
                    <a:pt x="0" y="0"/>
                  </a:cubicBezTo>
                  <a:lnTo>
                    <a:pt x="714149" y="0"/>
                  </a:lnTo>
                  <a:cubicBezTo>
                    <a:pt x="1318639" y="0"/>
                    <a:pt x="1815827" y="459408"/>
                    <a:pt x="1875614" y="1048124"/>
                  </a:cubicBezTo>
                  <a:lnTo>
                    <a:pt x="1881641" y="1167473"/>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6" name="Freeform 15">
              <a:extLst>
                <a:ext uri="{FF2B5EF4-FFF2-40B4-BE49-F238E27FC236}">
                  <a16:creationId xmlns:a16="http://schemas.microsoft.com/office/drawing/2014/main" id="{4850B620-49F5-3748-84AF-682555D52792}"/>
                </a:ext>
              </a:extLst>
            </p:cNvPr>
            <p:cNvSpPr/>
            <p:nvPr userDrawn="1"/>
          </p:nvSpPr>
          <p:spPr>
            <a:xfrm rot="16200000" flipV="1">
              <a:off x="9499940" y="370908"/>
              <a:ext cx="1881641" cy="1167493"/>
            </a:xfrm>
            <a:custGeom>
              <a:avLst/>
              <a:gdLst>
                <a:gd name="connsiteX0" fmla="*/ 1881641 w 1881641"/>
                <a:gd name="connsiteY0" fmla="*/ 1167473 h 1167493"/>
                <a:gd name="connsiteX1" fmla="*/ 1881641 w 1881641"/>
                <a:gd name="connsiteY1" fmla="*/ 1167493 h 1167493"/>
                <a:gd name="connsiteX2" fmla="*/ 1167493 w 1881641"/>
                <a:gd name="connsiteY2" fmla="*/ 1167493 h 1167493"/>
                <a:gd name="connsiteX3" fmla="*/ 0 w 1881641"/>
                <a:gd name="connsiteY3" fmla="*/ 0 h 1167493"/>
                <a:gd name="connsiteX4" fmla="*/ 714149 w 1881641"/>
                <a:gd name="connsiteY4" fmla="*/ 0 h 1167493"/>
                <a:gd name="connsiteX5" fmla="*/ 1875614 w 1881641"/>
                <a:gd name="connsiteY5" fmla="*/ 1048124 h 1167493"/>
                <a:gd name="connsiteX6" fmla="*/ 1881641 w 1881641"/>
                <a:gd name="connsiteY6" fmla="*/ 1167473 h 1167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1641" h="1167493">
                  <a:moveTo>
                    <a:pt x="1881641" y="1167473"/>
                  </a:moveTo>
                  <a:lnTo>
                    <a:pt x="1881641" y="1167493"/>
                  </a:lnTo>
                  <a:lnTo>
                    <a:pt x="1167493" y="1167493"/>
                  </a:lnTo>
                  <a:cubicBezTo>
                    <a:pt x="522704" y="1167493"/>
                    <a:pt x="0" y="644789"/>
                    <a:pt x="0" y="0"/>
                  </a:cubicBezTo>
                  <a:lnTo>
                    <a:pt x="714149" y="0"/>
                  </a:lnTo>
                  <a:cubicBezTo>
                    <a:pt x="1318639" y="0"/>
                    <a:pt x="1815827" y="459408"/>
                    <a:pt x="1875614" y="1048124"/>
                  </a:cubicBezTo>
                  <a:lnTo>
                    <a:pt x="1881641" y="1167473"/>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sp>
        <p:nvSpPr>
          <p:cNvPr id="22" name="Freeform 21">
            <a:extLst>
              <a:ext uri="{FF2B5EF4-FFF2-40B4-BE49-F238E27FC236}">
                <a16:creationId xmlns:a16="http://schemas.microsoft.com/office/drawing/2014/main" id="{BC68F289-2744-2F48-893A-3F17911625C8}"/>
              </a:ext>
            </a:extLst>
          </p:cNvPr>
          <p:cNvSpPr/>
          <p:nvPr userDrawn="1"/>
        </p:nvSpPr>
        <p:spPr>
          <a:xfrm>
            <a:off x="0" y="-1"/>
            <a:ext cx="1167493" cy="1167493"/>
          </a:xfrm>
          <a:custGeom>
            <a:avLst/>
            <a:gdLst>
              <a:gd name="connsiteX0" fmla="*/ 0 w 862693"/>
              <a:gd name="connsiteY0" fmla="*/ 0 h 862693"/>
              <a:gd name="connsiteX1" fmla="*/ 862693 w 862693"/>
              <a:gd name="connsiteY1" fmla="*/ 0 h 862693"/>
              <a:gd name="connsiteX2" fmla="*/ 0 w 862693"/>
              <a:gd name="connsiteY2" fmla="*/ 862693 h 862693"/>
              <a:gd name="connsiteX3" fmla="*/ 0 w 862693"/>
              <a:gd name="connsiteY3" fmla="*/ 0 h 862693"/>
            </a:gdLst>
            <a:ahLst/>
            <a:cxnLst>
              <a:cxn ang="0">
                <a:pos x="connsiteX0" y="connsiteY0"/>
              </a:cxn>
              <a:cxn ang="0">
                <a:pos x="connsiteX1" y="connsiteY1"/>
              </a:cxn>
              <a:cxn ang="0">
                <a:pos x="connsiteX2" y="connsiteY2"/>
              </a:cxn>
              <a:cxn ang="0">
                <a:pos x="connsiteX3" y="connsiteY3"/>
              </a:cxn>
            </a:cxnLst>
            <a:rect l="l" t="t" r="r" b="b"/>
            <a:pathLst>
              <a:path w="862693" h="862693">
                <a:moveTo>
                  <a:pt x="0" y="0"/>
                </a:moveTo>
                <a:lnTo>
                  <a:pt x="862693" y="0"/>
                </a:lnTo>
                <a:cubicBezTo>
                  <a:pt x="862693" y="476453"/>
                  <a:pt x="476452" y="862693"/>
                  <a:pt x="0" y="862693"/>
                </a:cubicBez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8" name="Freeform 27">
            <a:extLst>
              <a:ext uri="{FF2B5EF4-FFF2-40B4-BE49-F238E27FC236}">
                <a16:creationId xmlns:a16="http://schemas.microsoft.com/office/drawing/2014/main" id="{9E240E8A-950E-7946-826C-415CB5DACA43}"/>
              </a:ext>
            </a:extLst>
          </p:cNvPr>
          <p:cNvSpPr/>
          <p:nvPr userDrawn="1"/>
        </p:nvSpPr>
        <p:spPr>
          <a:xfrm>
            <a:off x="11024507" y="4580708"/>
            <a:ext cx="1167493" cy="2277292"/>
          </a:xfrm>
          <a:custGeom>
            <a:avLst/>
            <a:gdLst>
              <a:gd name="connsiteX0" fmla="*/ 1167473 w 1167493"/>
              <a:gd name="connsiteY0" fmla="*/ 0 h 2272167"/>
              <a:gd name="connsiteX1" fmla="*/ 1167493 w 1167493"/>
              <a:gd name="connsiteY1" fmla="*/ 0 h 2272167"/>
              <a:gd name="connsiteX2" fmla="*/ 1167493 w 1167493"/>
              <a:gd name="connsiteY2" fmla="*/ 492960 h 2272167"/>
              <a:gd name="connsiteX3" fmla="*/ 1167493 w 1167493"/>
              <a:gd name="connsiteY3" fmla="*/ 720385 h 2272167"/>
              <a:gd name="connsiteX4" fmla="*/ 1167493 w 1167493"/>
              <a:gd name="connsiteY4" fmla="*/ 2272167 h 2272167"/>
              <a:gd name="connsiteX5" fmla="*/ 0 w 1167493"/>
              <a:gd name="connsiteY5" fmla="*/ 2272167 h 2272167"/>
              <a:gd name="connsiteX6" fmla="*/ 0 w 1167493"/>
              <a:gd name="connsiteY6" fmla="*/ 1898074 h 2272167"/>
              <a:gd name="connsiteX7" fmla="*/ 0 w 1167493"/>
              <a:gd name="connsiteY7" fmla="*/ 1271597 h 2272167"/>
              <a:gd name="connsiteX8" fmla="*/ 0 w 1167493"/>
              <a:gd name="connsiteY8" fmla="*/ 1177688 h 2272167"/>
              <a:gd name="connsiteX9" fmla="*/ 1048124 w 1167493"/>
              <a:gd name="connsiteY9" fmla="*/ 6080 h 2272167"/>
              <a:gd name="connsiteX10" fmla="*/ 1167473 w 1167493"/>
              <a:gd name="connsiteY10" fmla="*/ 0 h 22721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67493" h="2272167">
                <a:moveTo>
                  <a:pt x="1167473" y="0"/>
                </a:moveTo>
                <a:lnTo>
                  <a:pt x="1167493" y="0"/>
                </a:lnTo>
                <a:lnTo>
                  <a:pt x="1167493" y="492960"/>
                </a:lnTo>
                <a:lnTo>
                  <a:pt x="1167493" y="720385"/>
                </a:lnTo>
                <a:lnTo>
                  <a:pt x="1167493" y="2272167"/>
                </a:lnTo>
                <a:lnTo>
                  <a:pt x="0" y="2272167"/>
                </a:lnTo>
                <a:lnTo>
                  <a:pt x="0" y="1898074"/>
                </a:lnTo>
                <a:lnTo>
                  <a:pt x="0" y="1271597"/>
                </a:lnTo>
                <a:lnTo>
                  <a:pt x="0" y="1177688"/>
                </a:lnTo>
                <a:cubicBezTo>
                  <a:pt x="0" y="567919"/>
                  <a:pt x="459408" y="66389"/>
                  <a:pt x="1048124" y="6080"/>
                </a:cubicBezTo>
                <a:lnTo>
                  <a:pt x="1167473"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Tree>
    <p:extLst>
      <p:ext uri="{BB962C8B-B14F-4D97-AF65-F5344CB8AC3E}">
        <p14:creationId xmlns:p14="http://schemas.microsoft.com/office/powerpoint/2010/main" val="29164985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Timeline">
    <p:bg>
      <p:bgPr>
        <a:solidFill>
          <a:schemeClr val="accent1"/>
        </a:solidFill>
        <a:effectLst/>
      </p:bgPr>
    </p:bg>
    <p:spTree>
      <p:nvGrpSpPr>
        <p:cNvPr id="1" name=""/>
        <p:cNvGrpSpPr/>
        <p:nvPr/>
      </p:nvGrpSpPr>
      <p:grpSpPr>
        <a:xfrm>
          <a:off x="0" y="0"/>
          <a:ext cx="0" cy="0"/>
          <a:chOff x="0" y="0"/>
          <a:chExt cx="0" cy="0"/>
        </a:xfrm>
      </p:grpSpPr>
      <p:sp>
        <p:nvSpPr>
          <p:cNvPr id="4" name="Freeform 3">
            <a:extLst>
              <a:ext uri="{FF2B5EF4-FFF2-40B4-BE49-F238E27FC236}">
                <a16:creationId xmlns:a16="http://schemas.microsoft.com/office/drawing/2014/main" id="{6A7F6A3F-E1DD-A246-9A6D-5F9B18BA2588}"/>
              </a:ext>
            </a:extLst>
          </p:cNvPr>
          <p:cNvSpPr/>
          <p:nvPr userDrawn="1"/>
        </p:nvSpPr>
        <p:spPr>
          <a:xfrm flipH="1">
            <a:off x="8580896" y="1"/>
            <a:ext cx="3611104" cy="3611104"/>
          </a:xfrm>
          <a:custGeom>
            <a:avLst/>
            <a:gdLst>
              <a:gd name="connsiteX0" fmla="*/ 0 w 1167493"/>
              <a:gd name="connsiteY0" fmla="*/ 0 h 1167493"/>
              <a:gd name="connsiteX1" fmla="*/ 1167493 w 1167493"/>
              <a:gd name="connsiteY1" fmla="*/ 0 h 1167493"/>
              <a:gd name="connsiteX2" fmla="*/ 0 w 1167493"/>
              <a:gd name="connsiteY2" fmla="*/ 1167493 h 1167493"/>
              <a:gd name="connsiteX3" fmla="*/ 0 w 1167493"/>
              <a:gd name="connsiteY3" fmla="*/ 0 h 1167493"/>
            </a:gdLst>
            <a:ahLst/>
            <a:cxnLst>
              <a:cxn ang="0">
                <a:pos x="connsiteX0" y="connsiteY0"/>
              </a:cxn>
              <a:cxn ang="0">
                <a:pos x="connsiteX1" y="connsiteY1"/>
              </a:cxn>
              <a:cxn ang="0">
                <a:pos x="connsiteX2" y="connsiteY2"/>
              </a:cxn>
              <a:cxn ang="0">
                <a:pos x="connsiteX3" y="connsiteY3"/>
              </a:cxn>
            </a:cxnLst>
            <a:rect l="l" t="t" r="r" b="b"/>
            <a:pathLst>
              <a:path w="1167493" h="1167493">
                <a:moveTo>
                  <a:pt x="0" y="0"/>
                </a:moveTo>
                <a:lnTo>
                  <a:pt x="1167493" y="0"/>
                </a:lnTo>
                <a:cubicBezTo>
                  <a:pt x="522704" y="0"/>
                  <a:pt x="0" y="522704"/>
                  <a:pt x="0" y="1167493"/>
                </a:cubicBez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5" name="Freeform 4">
            <a:extLst>
              <a:ext uri="{FF2B5EF4-FFF2-40B4-BE49-F238E27FC236}">
                <a16:creationId xmlns:a16="http://schemas.microsoft.com/office/drawing/2014/main" id="{055FD0FC-C8FF-6741-A364-A29CDC6F9495}"/>
              </a:ext>
            </a:extLst>
          </p:cNvPr>
          <p:cNvSpPr/>
          <p:nvPr userDrawn="1"/>
        </p:nvSpPr>
        <p:spPr>
          <a:xfrm rot="5400000" flipH="1">
            <a:off x="1" y="3246896"/>
            <a:ext cx="3611104" cy="3611104"/>
          </a:xfrm>
          <a:custGeom>
            <a:avLst/>
            <a:gdLst>
              <a:gd name="connsiteX0" fmla="*/ 0 w 1167493"/>
              <a:gd name="connsiteY0" fmla="*/ 0 h 1167493"/>
              <a:gd name="connsiteX1" fmla="*/ 1167493 w 1167493"/>
              <a:gd name="connsiteY1" fmla="*/ 1167493 h 1167493"/>
              <a:gd name="connsiteX2" fmla="*/ 0 w 1167493"/>
              <a:gd name="connsiteY2" fmla="*/ 1167493 h 1167493"/>
              <a:gd name="connsiteX3" fmla="*/ 0 w 1167493"/>
              <a:gd name="connsiteY3" fmla="*/ 0 h 1167493"/>
            </a:gdLst>
            <a:ahLst/>
            <a:cxnLst>
              <a:cxn ang="0">
                <a:pos x="connsiteX0" y="connsiteY0"/>
              </a:cxn>
              <a:cxn ang="0">
                <a:pos x="connsiteX1" y="connsiteY1"/>
              </a:cxn>
              <a:cxn ang="0">
                <a:pos x="connsiteX2" y="connsiteY2"/>
              </a:cxn>
              <a:cxn ang="0">
                <a:pos x="connsiteX3" y="connsiteY3"/>
              </a:cxn>
            </a:cxnLst>
            <a:rect l="l" t="t" r="r" b="b"/>
            <a:pathLst>
              <a:path w="1167493" h="1167493">
                <a:moveTo>
                  <a:pt x="0" y="0"/>
                </a:moveTo>
                <a:cubicBezTo>
                  <a:pt x="0" y="644789"/>
                  <a:pt x="522704" y="1167493"/>
                  <a:pt x="1167493" y="1167493"/>
                </a:cubicBezTo>
                <a:lnTo>
                  <a:pt x="0" y="1167493"/>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id="{3CD97974-B93C-4C96-B3F6-F69E3D6DE6CA}"/>
              </a:ext>
            </a:extLst>
          </p:cNvPr>
          <p:cNvSpPr>
            <a:spLocks noGrp="1"/>
          </p:cNvSpPr>
          <p:nvPr>
            <p:ph type="title"/>
          </p:nvPr>
        </p:nvSpPr>
        <p:spPr>
          <a:xfrm>
            <a:off x="1167492" y="381000"/>
            <a:ext cx="9779183" cy="1325563"/>
          </a:xfrm>
        </p:spPr>
        <p:txBody>
          <a:bodyPr anchor="b">
            <a:noAutofit/>
          </a:bodyPr>
          <a:lstStyle>
            <a:lvl1pPr>
              <a:defRPr sz="4800" b="1">
                <a:solidFill>
                  <a:schemeClr val="bg1"/>
                </a:solidFill>
                <a:latin typeface="+mj-lt"/>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8A6FC6F2-80B4-49A7-9448-33FE2DF0E967}"/>
              </a:ext>
            </a:extLst>
          </p:cNvPr>
          <p:cNvSpPr>
            <a:spLocks noGrp="1"/>
          </p:cNvSpPr>
          <p:nvPr>
            <p:ph idx="1"/>
          </p:nvPr>
        </p:nvSpPr>
        <p:spPr>
          <a:xfrm>
            <a:off x="1167493" y="2087561"/>
            <a:ext cx="9779182" cy="3366815"/>
          </a:xfrm>
        </p:spPr>
        <p:txBody>
          <a:bodyPr>
            <a:noAutofit/>
          </a:bodyPr>
          <a:lstStyle>
            <a:lvl1pPr marL="0" indent="0">
              <a:buNone/>
              <a:defRPr>
                <a:solidFill>
                  <a:schemeClr val="bg1"/>
                </a:solidFill>
                <a:latin typeface="+mn-lt"/>
              </a:defRPr>
            </a:lvl1pPr>
            <a:lvl2pPr marL="457200" indent="0">
              <a:buNone/>
              <a:defRPr>
                <a:solidFill>
                  <a:schemeClr val="bg1"/>
                </a:solidFill>
                <a:latin typeface="+mn-lt"/>
              </a:defRPr>
            </a:lvl2pPr>
            <a:lvl3pPr marL="914400" indent="0">
              <a:buNone/>
              <a:defRPr>
                <a:solidFill>
                  <a:schemeClr val="bg1"/>
                </a:solidFill>
                <a:latin typeface="+mn-lt"/>
              </a:defRPr>
            </a:lvl3pPr>
            <a:lvl4pPr marL="1371600" indent="0">
              <a:buNone/>
              <a:defRPr>
                <a:solidFill>
                  <a:schemeClr val="bg1"/>
                </a:solidFill>
                <a:latin typeface="+mn-lt"/>
              </a:defRPr>
            </a:lvl4pPr>
            <a:lvl5pPr marL="1828800" indent="0">
              <a:buNone/>
              <a:defRPr>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Date Placeholder 3">
            <a:extLst>
              <a:ext uri="{FF2B5EF4-FFF2-40B4-BE49-F238E27FC236}">
                <a16:creationId xmlns:a16="http://schemas.microsoft.com/office/drawing/2014/main" id="{7536C149-3EFE-A94E-902D-57CED00B2C0F}"/>
              </a:ext>
            </a:extLst>
          </p:cNvPr>
          <p:cNvSpPr>
            <a:spLocks noGrp="1"/>
          </p:cNvSpPr>
          <p:nvPr>
            <p:ph type="dt" sz="half" idx="2"/>
          </p:nvPr>
        </p:nvSpPr>
        <p:spPr>
          <a:xfrm>
            <a:off x="381000" y="6356350"/>
            <a:ext cx="1701018" cy="365125"/>
          </a:xfrm>
          <a:prstGeom prst="rect">
            <a:avLst/>
          </a:prstGeom>
        </p:spPr>
        <p:txBody>
          <a:bodyPr vert="horz" lIns="91440" tIns="45720" rIns="91440" bIns="45720" rtlCol="0" anchor="ctr">
            <a:noAutofit/>
          </a:bodyPr>
          <a:lstStyle>
            <a:lvl1pPr algn="l">
              <a:defRPr sz="1200">
                <a:solidFill>
                  <a:schemeClr val="accent3"/>
                </a:solidFill>
                <a:latin typeface="+mn-lt"/>
              </a:defRPr>
            </a:lvl1pPr>
          </a:lstStyle>
          <a:p>
            <a:fld id="{AE46C21D-EBB5-4F3D-B06D-166777189317}" type="datetime1">
              <a:rPr lang="en-US" smtClean="0"/>
              <a:t>10/2/2024</a:t>
            </a:fld>
            <a:endParaRPr lang="en-US" dirty="0"/>
          </a:p>
        </p:txBody>
      </p:sp>
      <p:sp>
        <p:nvSpPr>
          <p:cNvPr id="11" name="Footer Placeholder 4">
            <a:extLst>
              <a:ext uri="{FF2B5EF4-FFF2-40B4-BE49-F238E27FC236}">
                <a16:creationId xmlns:a16="http://schemas.microsoft.com/office/drawing/2014/main" id="{53CA1E78-F17D-F34D-9F81-0DBF44F3789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noAutofit/>
          </a:bodyPr>
          <a:lstStyle>
            <a:lvl1pPr algn="ctr">
              <a:defRPr sz="1200">
                <a:solidFill>
                  <a:schemeClr val="accent2"/>
                </a:solidFill>
                <a:latin typeface="+mn-lt"/>
              </a:defRPr>
            </a:lvl1pPr>
          </a:lstStyle>
          <a:p>
            <a:r>
              <a:rPr lang="en-US" dirty="0"/>
              <a:t>PRESENTATION TITLE</a:t>
            </a:r>
          </a:p>
        </p:txBody>
      </p:sp>
      <p:sp>
        <p:nvSpPr>
          <p:cNvPr id="12" name="Slide Number Placeholder 5">
            <a:extLst>
              <a:ext uri="{FF2B5EF4-FFF2-40B4-BE49-F238E27FC236}">
                <a16:creationId xmlns:a16="http://schemas.microsoft.com/office/drawing/2014/main" id="{1FE54918-A625-F64F-A42E-A427E9B2D489}"/>
              </a:ext>
            </a:extLst>
          </p:cNvPr>
          <p:cNvSpPr>
            <a:spLocks noGrp="1"/>
          </p:cNvSpPr>
          <p:nvPr>
            <p:ph type="sldNum" sz="quarter" idx="4"/>
          </p:nvPr>
        </p:nvSpPr>
        <p:spPr>
          <a:xfrm>
            <a:off x="10153276" y="6356350"/>
            <a:ext cx="1657723" cy="365125"/>
          </a:xfrm>
          <a:prstGeom prst="rect">
            <a:avLst/>
          </a:prstGeom>
        </p:spPr>
        <p:txBody>
          <a:bodyPr vert="horz" lIns="91440" tIns="45720" rIns="91440" bIns="45720" rtlCol="0" anchor="ctr">
            <a:noAutofit/>
          </a:bodyPr>
          <a:lstStyle>
            <a:lvl1pPr algn="r">
              <a:defRPr sz="1200">
                <a:solidFill>
                  <a:schemeClr val="accent2"/>
                </a:solidFill>
                <a:latin typeface="+mn-lt"/>
              </a:defRPr>
            </a:lvl1pPr>
          </a:lstStyle>
          <a:p>
            <a:fld id="{294A09A9-5501-47C1-A89A-A340965A2BE2}" type="slidenum">
              <a:rPr lang="en-US" smtClean="0"/>
              <a:pPr/>
              <a:t>‹#›</a:t>
            </a:fld>
            <a:endParaRPr lang="en-US" dirty="0"/>
          </a:p>
        </p:txBody>
      </p:sp>
    </p:spTree>
    <p:extLst>
      <p:ext uri="{BB962C8B-B14F-4D97-AF65-F5344CB8AC3E}">
        <p14:creationId xmlns:p14="http://schemas.microsoft.com/office/powerpoint/2010/main" val="5692755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2 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D97974-B93C-4C96-B3F6-F69E3D6DE6CA}"/>
              </a:ext>
            </a:extLst>
          </p:cNvPr>
          <p:cNvSpPr>
            <a:spLocks noGrp="1"/>
          </p:cNvSpPr>
          <p:nvPr>
            <p:ph type="title"/>
          </p:nvPr>
        </p:nvSpPr>
        <p:spPr>
          <a:xfrm>
            <a:off x="1167492" y="381000"/>
            <a:ext cx="9779183" cy="1325563"/>
          </a:xfrm>
        </p:spPr>
        <p:txBody>
          <a:bodyPr anchor="b">
            <a:noAutofit/>
          </a:bodyPr>
          <a:lstStyle>
            <a:lvl1pPr>
              <a:defRPr sz="4800" b="1">
                <a:latin typeface="+mj-lt"/>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8A6FC6F2-80B4-49A7-9448-33FE2DF0E967}"/>
              </a:ext>
            </a:extLst>
          </p:cNvPr>
          <p:cNvSpPr>
            <a:spLocks noGrp="1"/>
          </p:cNvSpPr>
          <p:nvPr>
            <p:ph idx="1"/>
          </p:nvPr>
        </p:nvSpPr>
        <p:spPr>
          <a:xfrm>
            <a:off x="1167493" y="2528203"/>
            <a:ext cx="4663440" cy="2828613"/>
          </a:xfrm>
        </p:spPr>
        <p:txBody>
          <a:bodyPr>
            <a:noAutofit/>
          </a:bodyPr>
          <a:lstStyle>
            <a:lvl1pPr marL="0" indent="0">
              <a:buNone/>
              <a:defRPr sz="2000">
                <a:latin typeface="+mn-lt"/>
              </a:defRPr>
            </a:lvl1pPr>
            <a:lvl2pPr marL="457200" indent="0">
              <a:buNone/>
              <a:defRPr sz="1800">
                <a:latin typeface="+mn-lt"/>
              </a:defRPr>
            </a:lvl2pPr>
            <a:lvl3pPr marL="914400" indent="0">
              <a:buNone/>
              <a:defRPr sz="1600">
                <a:latin typeface="+mn-lt"/>
              </a:defRPr>
            </a:lvl3pPr>
            <a:lvl4pPr marL="1371600" indent="0">
              <a:buNone/>
              <a:defRPr sz="1400">
                <a:latin typeface="+mn-lt"/>
              </a:defRPr>
            </a:lvl4pPr>
            <a:lvl5pPr marL="1828800" indent="0">
              <a:buNone/>
              <a:defRPr sz="14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Freeform 3">
            <a:extLst>
              <a:ext uri="{FF2B5EF4-FFF2-40B4-BE49-F238E27FC236}">
                <a16:creationId xmlns:a16="http://schemas.microsoft.com/office/drawing/2014/main" id="{6A7F6A3F-E1DD-A246-9A6D-5F9B18BA2588}"/>
              </a:ext>
            </a:extLst>
          </p:cNvPr>
          <p:cNvSpPr/>
          <p:nvPr userDrawn="1"/>
        </p:nvSpPr>
        <p:spPr>
          <a:xfrm flipH="1">
            <a:off x="8580896" y="1"/>
            <a:ext cx="3611104" cy="3611104"/>
          </a:xfrm>
          <a:custGeom>
            <a:avLst/>
            <a:gdLst>
              <a:gd name="connsiteX0" fmla="*/ 0 w 1167493"/>
              <a:gd name="connsiteY0" fmla="*/ 0 h 1167493"/>
              <a:gd name="connsiteX1" fmla="*/ 1167493 w 1167493"/>
              <a:gd name="connsiteY1" fmla="*/ 0 h 1167493"/>
              <a:gd name="connsiteX2" fmla="*/ 0 w 1167493"/>
              <a:gd name="connsiteY2" fmla="*/ 1167493 h 1167493"/>
              <a:gd name="connsiteX3" fmla="*/ 0 w 1167493"/>
              <a:gd name="connsiteY3" fmla="*/ 0 h 1167493"/>
            </a:gdLst>
            <a:ahLst/>
            <a:cxnLst>
              <a:cxn ang="0">
                <a:pos x="connsiteX0" y="connsiteY0"/>
              </a:cxn>
              <a:cxn ang="0">
                <a:pos x="connsiteX1" y="connsiteY1"/>
              </a:cxn>
              <a:cxn ang="0">
                <a:pos x="connsiteX2" y="connsiteY2"/>
              </a:cxn>
              <a:cxn ang="0">
                <a:pos x="connsiteX3" y="connsiteY3"/>
              </a:cxn>
            </a:cxnLst>
            <a:rect l="l" t="t" r="r" b="b"/>
            <a:pathLst>
              <a:path w="1167493" h="1167493">
                <a:moveTo>
                  <a:pt x="0" y="0"/>
                </a:moveTo>
                <a:lnTo>
                  <a:pt x="1167493" y="0"/>
                </a:lnTo>
                <a:cubicBezTo>
                  <a:pt x="522704" y="0"/>
                  <a:pt x="0" y="522704"/>
                  <a:pt x="0" y="1167493"/>
                </a:cubicBez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5" name="Freeform 4">
            <a:extLst>
              <a:ext uri="{FF2B5EF4-FFF2-40B4-BE49-F238E27FC236}">
                <a16:creationId xmlns:a16="http://schemas.microsoft.com/office/drawing/2014/main" id="{055FD0FC-C8FF-6741-A364-A29CDC6F9495}"/>
              </a:ext>
            </a:extLst>
          </p:cNvPr>
          <p:cNvSpPr/>
          <p:nvPr userDrawn="1"/>
        </p:nvSpPr>
        <p:spPr>
          <a:xfrm flipH="1">
            <a:off x="8580896" y="3246896"/>
            <a:ext cx="3611104" cy="3611104"/>
          </a:xfrm>
          <a:custGeom>
            <a:avLst/>
            <a:gdLst>
              <a:gd name="connsiteX0" fmla="*/ 0 w 1167493"/>
              <a:gd name="connsiteY0" fmla="*/ 0 h 1167493"/>
              <a:gd name="connsiteX1" fmla="*/ 1167493 w 1167493"/>
              <a:gd name="connsiteY1" fmla="*/ 1167493 h 1167493"/>
              <a:gd name="connsiteX2" fmla="*/ 0 w 1167493"/>
              <a:gd name="connsiteY2" fmla="*/ 1167493 h 1167493"/>
              <a:gd name="connsiteX3" fmla="*/ 0 w 1167493"/>
              <a:gd name="connsiteY3" fmla="*/ 0 h 1167493"/>
            </a:gdLst>
            <a:ahLst/>
            <a:cxnLst>
              <a:cxn ang="0">
                <a:pos x="connsiteX0" y="connsiteY0"/>
              </a:cxn>
              <a:cxn ang="0">
                <a:pos x="connsiteX1" y="connsiteY1"/>
              </a:cxn>
              <a:cxn ang="0">
                <a:pos x="connsiteX2" y="connsiteY2"/>
              </a:cxn>
              <a:cxn ang="0">
                <a:pos x="connsiteX3" y="connsiteY3"/>
              </a:cxn>
            </a:cxnLst>
            <a:rect l="l" t="t" r="r" b="b"/>
            <a:pathLst>
              <a:path w="1167493" h="1167493">
                <a:moveTo>
                  <a:pt x="0" y="0"/>
                </a:moveTo>
                <a:cubicBezTo>
                  <a:pt x="0" y="644789"/>
                  <a:pt x="522704" y="1167493"/>
                  <a:pt x="1167493" y="1167493"/>
                </a:cubicBezTo>
                <a:lnTo>
                  <a:pt x="0" y="1167493"/>
                </a:ln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6" name="Freeform 5">
            <a:extLst>
              <a:ext uri="{FF2B5EF4-FFF2-40B4-BE49-F238E27FC236}">
                <a16:creationId xmlns:a16="http://schemas.microsoft.com/office/drawing/2014/main" id="{D11C9832-A021-954E-A34F-2988D1189AE9}"/>
              </a:ext>
            </a:extLst>
          </p:cNvPr>
          <p:cNvSpPr/>
          <p:nvPr userDrawn="1"/>
        </p:nvSpPr>
        <p:spPr>
          <a:xfrm>
            <a:off x="1" y="0"/>
            <a:ext cx="933856" cy="933856"/>
          </a:xfrm>
          <a:custGeom>
            <a:avLst/>
            <a:gdLst>
              <a:gd name="connsiteX0" fmla="*/ 0 w 862693"/>
              <a:gd name="connsiteY0" fmla="*/ 0 h 862693"/>
              <a:gd name="connsiteX1" fmla="*/ 862693 w 862693"/>
              <a:gd name="connsiteY1" fmla="*/ 0 h 862693"/>
              <a:gd name="connsiteX2" fmla="*/ 0 w 862693"/>
              <a:gd name="connsiteY2" fmla="*/ 862693 h 862693"/>
              <a:gd name="connsiteX3" fmla="*/ 0 w 862693"/>
              <a:gd name="connsiteY3" fmla="*/ 0 h 862693"/>
            </a:gdLst>
            <a:ahLst/>
            <a:cxnLst>
              <a:cxn ang="0">
                <a:pos x="connsiteX0" y="connsiteY0"/>
              </a:cxn>
              <a:cxn ang="0">
                <a:pos x="connsiteX1" y="connsiteY1"/>
              </a:cxn>
              <a:cxn ang="0">
                <a:pos x="connsiteX2" y="connsiteY2"/>
              </a:cxn>
              <a:cxn ang="0">
                <a:pos x="connsiteX3" y="connsiteY3"/>
              </a:cxn>
            </a:cxnLst>
            <a:rect l="l" t="t" r="r" b="b"/>
            <a:pathLst>
              <a:path w="862693" h="862693">
                <a:moveTo>
                  <a:pt x="0" y="0"/>
                </a:moveTo>
                <a:lnTo>
                  <a:pt x="862693" y="0"/>
                </a:lnTo>
                <a:cubicBezTo>
                  <a:pt x="862693" y="476453"/>
                  <a:pt x="476452" y="862693"/>
                  <a:pt x="0" y="862693"/>
                </a:cubicBez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nvGrpSpPr>
          <p:cNvPr id="9" name="Group 8">
            <a:extLst>
              <a:ext uri="{FF2B5EF4-FFF2-40B4-BE49-F238E27FC236}">
                <a16:creationId xmlns:a16="http://schemas.microsoft.com/office/drawing/2014/main" id="{9861BC34-DFBF-2D4F-B463-FCFBC08391FF}"/>
              </a:ext>
            </a:extLst>
          </p:cNvPr>
          <p:cNvGrpSpPr/>
          <p:nvPr userDrawn="1"/>
        </p:nvGrpSpPr>
        <p:grpSpPr>
          <a:xfrm>
            <a:off x="8082092" y="5590903"/>
            <a:ext cx="1572380" cy="1267097"/>
            <a:chOff x="7413403" y="4976359"/>
            <a:chExt cx="2334986" cy="1881641"/>
          </a:xfrm>
        </p:grpSpPr>
        <p:sp>
          <p:nvSpPr>
            <p:cNvPr id="7" name="Freeform 6">
              <a:extLst>
                <a:ext uri="{FF2B5EF4-FFF2-40B4-BE49-F238E27FC236}">
                  <a16:creationId xmlns:a16="http://schemas.microsoft.com/office/drawing/2014/main" id="{55C37C19-F268-4A43-A0D4-3B1B38D48952}"/>
                </a:ext>
              </a:extLst>
            </p:cNvPr>
            <p:cNvSpPr/>
            <p:nvPr userDrawn="1"/>
          </p:nvSpPr>
          <p:spPr>
            <a:xfrm rot="5400000" flipH="1" flipV="1">
              <a:off x="8223822" y="5333433"/>
              <a:ext cx="1881641" cy="1167493"/>
            </a:xfrm>
            <a:custGeom>
              <a:avLst/>
              <a:gdLst>
                <a:gd name="connsiteX0" fmla="*/ 1881641 w 1881641"/>
                <a:gd name="connsiteY0" fmla="*/ 1167473 h 1167493"/>
                <a:gd name="connsiteX1" fmla="*/ 1881641 w 1881641"/>
                <a:gd name="connsiteY1" fmla="*/ 1167493 h 1167493"/>
                <a:gd name="connsiteX2" fmla="*/ 1167493 w 1881641"/>
                <a:gd name="connsiteY2" fmla="*/ 1167493 h 1167493"/>
                <a:gd name="connsiteX3" fmla="*/ 0 w 1881641"/>
                <a:gd name="connsiteY3" fmla="*/ 0 h 1167493"/>
                <a:gd name="connsiteX4" fmla="*/ 714149 w 1881641"/>
                <a:gd name="connsiteY4" fmla="*/ 0 h 1167493"/>
                <a:gd name="connsiteX5" fmla="*/ 1875614 w 1881641"/>
                <a:gd name="connsiteY5" fmla="*/ 1048124 h 1167493"/>
                <a:gd name="connsiteX6" fmla="*/ 1881641 w 1881641"/>
                <a:gd name="connsiteY6" fmla="*/ 1167473 h 1167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1641" h="1167493">
                  <a:moveTo>
                    <a:pt x="1881641" y="1167473"/>
                  </a:moveTo>
                  <a:lnTo>
                    <a:pt x="1881641" y="1167493"/>
                  </a:lnTo>
                  <a:lnTo>
                    <a:pt x="1167493" y="1167493"/>
                  </a:lnTo>
                  <a:cubicBezTo>
                    <a:pt x="522704" y="1167493"/>
                    <a:pt x="0" y="644789"/>
                    <a:pt x="0" y="0"/>
                  </a:cubicBezTo>
                  <a:lnTo>
                    <a:pt x="714149" y="0"/>
                  </a:lnTo>
                  <a:cubicBezTo>
                    <a:pt x="1318639" y="0"/>
                    <a:pt x="1815827" y="459408"/>
                    <a:pt x="1875614" y="1048124"/>
                  </a:cubicBezTo>
                  <a:lnTo>
                    <a:pt x="1881641" y="1167473"/>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latin typeface="+mn-lt"/>
              </a:endParaRPr>
            </a:p>
          </p:txBody>
        </p:sp>
        <p:sp>
          <p:nvSpPr>
            <p:cNvPr id="8" name="Freeform 7">
              <a:extLst>
                <a:ext uri="{FF2B5EF4-FFF2-40B4-BE49-F238E27FC236}">
                  <a16:creationId xmlns:a16="http://schemas.microsoft.com/office/drawing/2014/main" id="{E4F760E5-9D5D-E44F-AEBF-20CA8DE87D11}"/>
                </a:ext>
              </a:extLst>
            </p:cNvPr>
            <p:cNvSpPr/>
            <p:nvPr userDrawn="1"/>
          </p:nvSpPr>
          <p:spPr>
            <a:xfrm rot="16200000" flipV="1">
              <a:off x="7056329" y="5333433"/>
              <a:ext cx="1881641" cy="1167493"/>
            </a:xfrm>
            <a:custGeom>
              <a:avLst/>
              <a:gdLst>
                <a:gd name="connsiteX0" fmla="*/ 1881641 w 1881641"/>
                <a:gd name="connsiteY0" fmla="*/ 1167473 h 1167493"/>
                <a:gd name="connsiteX1" fmla="*/ 1881641 w 1881641"/>
                <a:gd name="connsiteY1" fmla="*/ 1167493 h 1167493"/>
                <a:gd name="connsiteX2" fmla="*/ 1167493 w 1881641"/>
                <a:gd name="connsiteY2" fmla="*/ 1167493 h 1167493"/>
                <a:gd name="connsiteX3" fmla="*/ 0 w 1881641"/>
                <a:gd name="connsiteY3" fmla="*/ 0 h 1167493"/>
                <a:gd name="connsiteX4" fmla="*/ 714149 w 1881641"/>
                <a:gd name="connsiteY4" fmla="*/ 0 h 1167493"/>
                <a:gd name="connsiteX5" fmla="*/ 1875614 w 1881641"/>
                <a:gd name="connsiteY5" fmla="*/ 1048124 h 1167493"/>
                <a:gd name="connsiteX6" fmla="*/ 1881641 w 1881641"/>
                <a:gd name="connsiteY6" fmla="*/ 1167473 h 1167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1641" h="1167493">
                  <a:moveTo>
                    <a:pt x="1881641" y="1167473"/>
                  </a:moveTo>
                  <a:lnTo>
                    <a:pt x="1881641" y="1167493"/>
                  </a:lnTo>
                  <a:lnTo>
                    <a:pt x="1167493" y="1167493"/>
                  </a:lnTo>
                  <a:cubicBezTo>
                    <a:pt x="522704" y="1167493"/>
                    <a:pt x="0" y="644789"/>
                    <a:pt x="0" y="0"/>
                  </a:cubicBezTo>
                  <a:lnTo>
                    <a:pt x="714149" y="0"/>
                  </a:lnTo>
                  <a:cubicBezTo>
                    <a:pt x="1318639" y="0"/>
                    <a:pt x="1815827" y="459408"/>
                    <a:pt x="1875614" y="1048124"/>
                  </a:cubicBezTo>
                  <a:lnTo>
                    <a:pt x="1881641" y="1167473"/>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latin typeface="+mn-lt"/>
              </a:endParaRPr>
            </a:p>
          </p:txBody>
        </p:sp>
      </p:grpSp>
      <p:sp>
        <p:nvSpPr>
          <p:cNvPr id="10" name="Date Placeholder 3">
            <a:extLst>
              <a:ext uri="{FF2B5EF4-FFF2-40B4-BE49-F238E27FC236}">
                <a16:creationId xmlns:a16="http://schemas.microsoft.com/office/drawing/2014/main" id="{7536C149-3EFE-A94E-902D-57CED00B2C0F}"/>
              </a:ext>
            </a:extLst>
          </p:cNvPr>
          <p:cNvSpPr>
            <a:spLocks noGrp="1"/>
          </p:cNvSpPr>
          <p:nvPr>
            <p:ph type="dt" sz="half" idx="2"/>
          </p:nvPr>
        </p:nvSpPr>
        <p:spPr>
          <a:xfrm>
            <a:off x="381000" y="6356350"/>
            <a:ext cx="2743200" cy="365125"/>
          </a:xfrm>
          <a:prstGeom prst="rect">
            <a:avLst/>
          </a:prstGeom>
        </p:spPr>
        <p:txBody>
          <a:bodyPr vert="horz" lIns="91440" tIns="45720" rIns="91440" bIns="45720" rtlCol="0" anchor="ctr">
            <a:noAutofit/>
          </a:bodyPr>
          <a:lstStyle>
            <a:lvl1pPr algn="l">
              <a:defRPr sz="1200">
                <a:solidFill>
                  <a:schemeClr val="accent3"/>
                </a:solidFill>
                <a:latin typeface="+mn-lt"/>
              </a:defRPr>
            </a:lvl1pPr>
          </a:lstStyle>
          <a:p>
            <a:fld id="{1DFFEA26-EB1D-498C-95CD-1ECE586790AA}" type="datetime1">
              <a:rPr lang="en-US" smtClean="0"/>
              <a:t>10/2/2024</a:t>
            </a:fld>
            <a:endParaRPr lang="en-US" dirty="0"/>
          </a:p>
        </p:txBody>
      </p:sp>
      <p:sp>
        <p:nvSpPr>
          <p:cNvPr id="11" name="Footer Placeholder 4">
            <a:extLst>
              <a:ext uri="{FF2B5EF4-FFF2-40B4-BE49-F238E27FC236}">
                <a16:creationId xmlns:a16="http://schemas.microsoft.com/office/drawing/2014/main" id="{53CA1E78-F17D-F34D-9F81-0DBF44F3789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noAutofit/>
          </a:bodyPr>
          <a:lstStyle>
            <a:lvl1pPr algn="ctr">
              <a:defRPr sz="1200">
                <a:solidFill>
                  <a:schemeClr val="accent3"/>
                </a:solidFill>
                <a:latin typeface="+mn-lt"/>
              </a:defRPr>
            </a:lvl1pPr>
          </a:lstStyle>
          <a:p>
            <a:r>
              <a:rPr lang="en-US" dirty="0"/>
              <a:t>PRESENTATION TITLE</a:t>
            </a:r>
          </a:p>
        </p:txBody>
      </p:sp>
      <p:sp>
        <p:nvSpPr>
          <p:cNvPr id="12" name="Slide Number Placeholder 5">
            <a:extLst>
              <a:ext uri="{FF2B5EF4-FFF2-40B4-BE49-F238E27FC236}">
                <a16:creationId xmlns:a16="http://schemas.microsoft.com/office/drawing/2014/main" id="{1FE54918-A625-F64F-A42E-A427E9B2D489}"/>
              </a:ext>
            </a:extLst>
          </p:cNvPr>
          <p:cNvSpPr>
            <a:spLocks noGrp="1"/>
          </p:cNvSpPr>
          <p:nvPr>
            <p:ph type="sldNum" sz="quarter" idx="4"/>
          </p:nvPr>
        </p:nvSpPr>
        <p:spPr>
          <a:xfrm>
            <a:off x="10153276" y="6356350"/>
            <a:ext cx="1657723" cy="365125"/>
          </a:xfrm>
          <a:prstGeom prst="rect">
            <a:avLst/>
          </a:prstGeom>
        </p:spPr>
        <p:txBody>
          <a:bodyPr vert="horz" lIns="91440" tIns="45720" rIns="91440" bIns="45720" rtlCol="0" anchor="ctr">
            <a:noAutofit/>
          </a:bodyPr>
          <a:lstStyle>
            <a:lvl1pPr algn="r">
              <a:defRPr sz="1200">
                <a:solidFill>
                  <a:schemeClr val="accent2"/>
                </a:solidFill>
                <a:latin typeface="+mn-lt"/>
              </a:defRPr>
            </a:lvl1pPr>
          </a:lstStyle>
          <a:p>
            <a:fld id="{294A09A9-5501-47C1-A89A-A340965A2BE2}" type="slidenum">
              <a:rPr lang="en-US" smtClean="0"/>
              <a:pPr/>
              <a:t>‹#›</a:t>
            </a:fld>
            <a:endParaRPr lang="en-US" dirty="0"/>
          </a:p>
        </p:txBody>
      </p:sp>
      <p:sp>
        <p:nvSpPr>
          <p:cNvPr id="13" name="Content Placeholder 2">
            <a:extLst>
              <a:ext uri="{FF2B5EF4-FFF2-40B4-BE49-F238E27FC236}">
                <a16:creationId xmlns:a16="http://schemas.microsoft.com/office/drawing/2014/main" id="{94CA559C-3355-DE44-ACF9-BDB6083C4225}"/>
              </a:ext>
            </a:extLst>
          </p:cNvPr>
          <p:cNvSpPr>
            <a:spLocks noGrp="1"/>
          </p:cNvSpPr>
          <p:nvPr>
            <p:ph idx="10"/>
          </p:nvPr>
        </p:nvSpPr>
        <p:spPr>
          <a:xfrm>
            <a:off x="6283235" y="2528203"/>
            <a:ext cx="4663440" cy="2828613"/>
          </a:xfrm>
        </p:spPr>
        <p:txBody>
          <a:bodyPr>
            <a:noAutofit/>
          </a:bodyPr>
          <a:lstStyle>
            <a:lvl1pPr marL="0" indent="0">
              <a:buNone/>
              <a:defRPr sz="2000">
                <a:latin typeface="+mn-lt"/>
              </a:defRPr>
            </a:lvl1pPr>
            <a:lvl2pPr marL="457200" indent="0">
              <a:buNone/>
              <a:defRPr sz="1800">
                <a:latin typeface="+mn-lt"/>
              </a:defRPr>
            </a:lvl2pPr>
            <a:lvl3pPr marL="914400" indent="0">
              <a:buNone/>
              <a:defRPr sz="1600">
                <a:latin typeface="+mn-lt"/>
              </a:defRPr>
            </a:lvl3pPr>
            <a:lvl4pPr marL="1371600" indent="0">
              <a:buNone/>
              <a:defRPr sz="1400">
                <a:latin typeface="+mn-lt"/>
              </a:defRPr>
            </a:lvl4pPr>
            <a:lvl5pPr marL="1828800" indent="0">
              <a:buNone/>
              <a:defRPr sz="14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Content Placeholder 2">
            <a:extLst>
              <a:ext uri="{FF2B5EF4-FFF2-40B4-BE49-F238E27FC236}">
                <a16:creationId xmlns:a16="http://schemas.microsoft.com/office/drawing/2014/main" id="{0B33DABA-7BF5-1147-BA5E-63B92F220E51}"/>
              </a:ext>
            </a:extLst>
          </p:cNvPr>
          <p:cNvSpPr>
            <a:spLocks noGrp="1"/>
          </p:cNvSpPr>
          <p:nvPr>
            <p:ph idx="11"/>
          </p:nvPr>
        </p:nvSpPr>
        <p:spPr>
          <a:xfrm>
            <a:off x="1167493" y="2005689"/>
            <a:ext cx="4663440" cy="522514"/>
          </a:xfrm>
        </p:spPr>
        <p:txBody>
          <a:bodyPr>
            <a:noAutofit/>
          </a:bodyPr>
          <a:lstStyle>
            <a:lvl1pPr marL="0" indent="0">
              <a:buNone/>
              <a:defRPr sz="2400" b="1">
                <a:latin typeface="+mj-lt"/>
              </a:defRPr>
            </a:lvl1pPr>
            <a:lvl2pPr marL="457200" indent="0">
              <a:buNone/>
              <a:defRPr sz="2000" b="1">
                <a:latin typeface="+mj-lt"/>
              </a:defRPr>
            </a:lvl2pPr>
            <a:lvl3pPr marL="914400" indent="0">
              <a:buNone/>
              <a:defRPr sz="1800" b="1">
                <a:latin typeface="+mj-lt"/>
              </a:defRPr>
            </a:lvl3pPr>
            <a:lvl4pPr marL="1371600" indent="0">
              <a:buNone/>
              <a:defRPr sz="1600" b="1">
                <a:latin typeface="+mj-lt"/>
              </a:defRPr>
            </a:lvl4pPr>
            <a:lvl5pPr marL="1828800" indent="0">
              <a:buNone/>
              <a:defRPr sz="1600" b="1">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Content Placeholder 2">
            <a:extLst>
              <a:ext uri="{FF2B5EF4-FFF2-40B4-BE49-F238E27FC236}">
                <a16:creationId xmlns:a16="http://schemas.microsoft.com/office/drawing/2014/main" id="{1B05BEE9-8BC0-EC44-B913-DB6426DF2EA7}"/>
              </a:ext>
            </a:extLst>
          </p:cNvPr>
          <p:cNvSpPr>
            <a:spLocks noGrp="1"/>
          </p:cNvSpPr>
          <p:nvPr>
            <p:ph idx="12"/>
          </p:nvPr>
        </p:nvSpPr>
        <p:spPr>
          <a:xfrm>
            <a:off x="6283235" y="2005689"/>
            <a:ext cx="4663440" cy="522514"/>
          </a:xfrm>
        </p:spPr>
        <p:txBody>
          <a:bodyPr>
            <a:noAutofit/>
          </a:bodyPr>
          <a:lstStyle>
            <a:lvl1pPr marL="0" indent="0">
              <a:buNone/>
              <a:defRPr sz="2400" b="1">
                <a:latin typeface="+mj-lt"/>
              </a:defRPr>
            </a:lvl1pPr>
            <a:lvl2pPr marL="457200" indent="0">
              <a:buNone/>
              <a:defRPr sz="2000" b="1">
                <a:latin typeface="+mj-lt"/>
              </a:defRPr>
            </a:lvl2pPr>
            <a:lvl3pPr marL="914400" indent="0">
              <a:buNone/>
              <a:defRPr sz="1800" b="1">
                <a:latin typeface="+mj-lt"/>
              </a:defRPr>
            </a:lvl3pPr>
            <a:lvl4pPr marL="1371600" indent="0">
              <a:buNone/>
              <a:defRPr sz="1600" b="1">
                <a:latin typeface="+mj-lt"/>
              </a:defRPr>
            </a:lvl4pPr>
            <a:lvl5pPr marL="1828800" indent="0">
              <a:buNone/>
              <a:defRPr sz="1600" b="1">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13191274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3 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D97974-B93C-4C96-B3F6-F69E3D6DE6CA}"/>
              </a:ext>
            </a:extLst>
          </p:cNvPr>
          <p:cNvSpPr>
            <a:spLocks noGrp="1"/>
          </p:cNvSpPr>
          <p:nvPr>
            <p:ph type="title"/>
          </p:nvPr>
        </p:nvSpPr>
        <p:spPr>
          <a:xfrm>
            <a:off x="1167492" y="381000"/>
            <a:ext cx="9779183" cy="1325563"/>
          </a:xfrm>
        </p:spPr>
        <p:txBody>
          <a:bodyPr anchor="b">
            <a:noAutofit/>
          </a:bodyPr>
          <a:lstStyle>
            <a:lvl1pPr>
              <a:defRPr sz="4800" b="1">
                <a:latin typeface="+mj-lt"/>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8A6FC6F2-80B4-49A7-9448-33FE2DF0E967}"/>
              </a:ext>
            </a:extLst>
          </p:cNvPr>
          <p:cNvSpPr>
            <a:spLocks noGrp="1"/>
          </p:cNvSpPr>
          <p:nvPr>
            <p:ph idx="1"/>
          </p:nvPr>
        </p:nvSpPr>
        <p:spPr>
          <a:xfrm>
            <a:off x="1167491" y="2526318"/>
            <a:ext cx="3218688" cy="2828613"/>
          </a:xfrm>
        </p:spPr>
        <p:txBody>
          <a:bodyPr>
            <a:noAutofit/>
          </a:bodyPr>
          <a:lstStyle>
            <a:lvl1pPr marL="0" indent="0">
              <a:buNone/>
              <a:defRPr sz="2000">
                <a:latin typeface="+mn-lt"/>
              </a:defRPr>
            </a:lvl1pPr>
            <a:lvl2pPr marL="457200" indent="0">
              <a:buNone/>
              <a:defRPr sz="1800">
                <a:latin typeface="+mn-lt"/>
              </a:defRPr>
            </a:lvl2pPr>
            <a:lvl3pPr marL="914400" indent="0">
              <a:buNone/>
              <a:defRPr sz="1600">
                <a:latin typeface="+mn-lt"/>
              </a:defRPr>
            </a:lvl3pPr>
            <a:lvl4pPr marL="1371600" indent="0">
              <a:buNone/>
              <a:defRPr sz="1400">
                <a:latin typeface="+mn-lt"/>
              </a:defRPr>
            </a:lvl4pPr>
            <a:lvl5pPr marL="1828800" indent="0">
              <a:buNone/>
              <a:defRPr sz="14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Freeform 3">
            <a:extLst>
              <a:ext uri="{FF2B5EF4-FFF2-40B4-BE49-F238E27FC236}">
                <a16:creationId xmlns:a16="http://schemas.microsoft.com/office/drawing/2014/main" id="{6A7F6A3F-E1DD-A246-9A6D-5F9B18BA2588}"/>
              </a:ext>
            </a:extLst>
          </p:cNvPr>
          <p:cNvSpPr/>
          <p:nvPr userDrawn="1"/>
        </p:nvSpPr>
        <p:spPr>
          <a:xfrm rot="5400000">
            <a:off x="8580896" y="0"/>
            <a:ext cx="3611104" cy="3611104"/>
          </a:xfrm>
          <a:custGeom>
            <a:avLst/>
            <a:gdLst>
              <a:gd name="connsiteX0" fmla="*/ 0 w 1167493"/>
              <a:gd name="connsiteY0" fmla="*/ 0 h 1167493"/>
              <a:gd name="connsiteX1" fmla="*/ 1167493 w 1167493"/>
              <a:gd name="connsiteY1" fmla="*/ 0 h 1167493"/>
              <a:gd name="connsiteX2" fmla="*/ 0 w 1167493"/>
              <a:gd name="connsiteY2" fmla="*/ 1167493 h 1167493"/>
              <a:gd name="connsiteX3" fmla="*/ 0 w 1167493"/>
              <a:gd name="connsiteY3" fmla="*/ 0 h 1167493"/>
            </a:gdLst>
            <a:ahLst/>
            <a:cxnLst>
              <a:cxn ang="0">
                <a:pos x="connsiteX0" y="connsiteY0"/>
              </a:cxn>
              <a:cxn ang="0">
                <a:pos x="connsiteX1" y="connsiteY1"/>
              </a:cxn>
              <a:cxn ang="0">
                <a:pos x="connsiteX2" y="connsiteY2"/>
              </a:cxn>
              <a:cxn ang="0">
                <a:pos x="connsiteX3" y="connsiteY3"/>
              </a:cxn>
            </a:cxnLst>
            <a:rect l="l" t="t" r="r" b="b"/>
            <a:pathLst>
              <a:path w="1167493" h="1167493">
                <a:moveTo>
                  <a:pt x="0" y="0"/>
                </a:moveTo>
                <a:lnTo>
                  <a:pt x="1167493" y="0"/>
                </a:lnTo>
                <a:cubicBezTo>
                  <a:pt x="522704" y="0"/>
                  <a:pt x="0" y="522704"/>
                  <a:pt x="0" y="1167493"/>
                </a:cubicBez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5" name="Freeform 4">
            <a:extLst>
              <a:ext uri="{FF2B5EF4-FFF2-40B4-BE49-F238E27FC236}">
                <a16:creationId xmlns:a16="http://schemas.microsoft.com/office/drawing/2014/main" id="{055FD0FC-C8FF-6741-A364-A29CDC6F9495}"/>
              </a:ext>
            </a:extLst>
          </p:cNvPr>
          <p:cNvSpPr/>
          <p:nvPr userDrawn="1"/>
        </p:nvSpPr>
        <p:spPr>
          <a:xfrm>
            <a:off x="-2364" y="3246896"/>
            <a:ext cx="3611104" cy="3611104"/>
          </a:xfrm>
          <a:custGeom>
            <a:avLst/>
            <a:gdLst>
              <a:gd name="connsiteX0" fmla="*/ 0 w 1167493"/>
              <a:gd name="connsiteY0" fmla="*/ 0 h 1167493"/>
              <a:gd name="connsiteX1" fmla="*/ 1167493 w 1167493"/>
              <a:gd name="connsiteY1" fmla="*/ 1167493 h 1167493"/>
              <a:gd name="connsiteX2" fmla="*/ 0 w 1167493"/>
              <a:gd name="connsiteY2" fmla="*/ 1167493 h 1167493"/>
              <a:gd name="connsiteX3" fmla="*/ 0 w 1167493"/>
              <a:gd name="connsiteY3" fmla="*/ 0 h 1167493"/>
            </a:gdLst>
            <a:ahLst/>
            <a:cxnLst>
              <a:cxn ang="0">
                <a:pos x="connsiteX0" y="connsiteY0"/>
              </a:cxn>
              <a:cxn ang="0">
                <a:pos x="connsiteX1" y="connsiteY1"/>
              </a:cxn>
              <a:cxn ang="0">
                <a:pos x="connsiteX2" y="connsiteY2"/>
              </a:cxn>
              <a:cxn ang="0">
                <a:pos x="connsiteX3" y="connsiteY3"/>
              </a:cxn>
            </a:cxnLst>
            <a:rect l="l" t="t" r="r" b="b"/>
            <a:pathLst>
              <a:path w="1167493" h="1167493">
                <a:moveTo>
                  <a:pt x="0" y="0"/>
                </a:moveTo>
                <a:cubicBezTo>
                  <a:pt x="0" y="644789"/>
                  <a:pt x="522704" y="1167493"/>
                  <a:pt x="1167493" y="1167493"/>
                </a:cubicBezTo>
                <a:lnTo>
                  <a:pt x="0" y="1167493"/>
                </a:ln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latin typeface="+mn-lt"/>
            </a:endParaRPr>
          </a:p>
        </p:txBody>
      </p:sp>
      <p:sp>
        <p:nvSpPr>
          <p:cNvPr id="6" name="Freeform 5">
            <a:extLst>
              <a:ext uri="{FF2B5EF4-FFF2-40B4-BE49-F238E27FC236}">
                <a16:creationId xmlns:a16="http://schemas.microsoft.com/office/drawing/2014/main" id="{D11C9832-A021-954E-A34F-2988D1189AE9}"/>
              </a:ext>
            </a:extLst>
          </p:cNvPr>
          <p:cNvSpPr/>
          <p:nvPr userDrawn="1"/>
        </p:nvSpPr>
        <p:spPr>
          <a:xfrm rot="5400000" flipH="1">
            <a:off x="11258144" y="5924144"/>
            <a:ext cx="933856" cy="933856"/>
          </a:xfrm>
          <a:custGeom>
            <a:avLst/>
            <a:gdLst>
              <a:gd name="connsiteX0" fmla="*/ 0 w 862693"/>
              <a:gd name="connsiteY0" fmla="*/ 0 h 862693"/>
              <a:gd name="connsiteX1" fmla="*/ 862693 w 862693"/>
              <a:gd name="connsiteY1" fmla="*/ 0 h 862693"/>
              <a:gd name="connsiteX2" fmla="*/ 0 w 862693"/>
              <a:gd name="connsiteY2" fmla="*/ 862693 h 862693"/>
              <a:gd name="connsiteX3" fmla="*/ 0 w 862693"/>
              <a:gd name="connsiteY3" fmla="*/ 0 h 862693"/>
            </a:gdLst>
            <a:ahLst/>
            <a:cxnLst>
              <a:cxn ang="0">
                <a:pos x="connsiteX0" y="connsiteY0"/>
              </a:cxn>
              <a:cxn ang="0">
                <a:pos x="connsiteX1" y="connsiteY1"/>
              </a:cxn>
              <a:cxn ang="0">
                <a:pos x="connsiteX2" y="connsiteY2"/>
              </a:cxn>
              <a:cxn ang="0">
                <a:pos x="connsiteX3" y="connsiteY3"/>
              </a:cxn>
            </a:cxnLst>
            <a:rect l="l" t="t" r="r" b="b"/>
            <a:pathLst>
              <a:path w="862693" h="862693">
                <a:moveTo>
                  <a:pt x="0" y="0"/>
                </a:moveTo>
                <a:lnTo>
                  <a:pt x="862693" y="0"/>
                </a:lnTo>
                <a:cubicBezTo>
                  <a:pt x="862693" y="476453"/>
                  <a:pt x="476452" y="862693"/>
                  <a:pt x="0" y="862693"/>
                </a:cubicBez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latin typeface="+mn-lt"/>
            </a:endParaRPr>
          </a:p>
        </p:txBody>
      </p:sp>
      <p:grpSp>
        <p:nvGrpSpPr>
          <p:cNvPr id="9" name="Group 8">
            <a:extLst>
              <a:ext uri="{FF2B5EF4-FFF2-40B4-BE49-F238E27FC236}">
                <a16:creationId xmlns:a16="http://schemas.microsoft.com/office/drawing/2014/main" id="{9861BC34-DFBF-2D4F-B463-FCFBC08391FF}"/>
              </a:ext>
            </a:extLst>
          </p:cNvPr>
          <p:cNvGrpSpPr/>
          <p:nvPr userDrawn="1"/>
        </p:nvGrpSpPr>
        <p:grpSpPr>
          <a:xfrm>
            <a:off x="2587417" y="5590903"/>
            <a:ext cx="1572380" cy="1267097"/>
            <a:chOff x="7413403" y="4976359"/>
            <a:chExt cx="2334986" cy="1881641"/>
          </a:xfrm>
        </p:grpSpPr>
        <p:sp>
          <p:nvSpPr>
            <p:cNvPr id="7" name="Freeform 6">
              <a:extLst>
                <a:ext uri="{FF2B5EF4-FFF2-40B4-BE49-F238E27FC236}">
                  <a16:creationId xmlns:a16="http://schemas.microsoft.com/office/drawing/2014/main" id="{55C37C19-F268-4A43-A0D4-3B1B38D48952}"/>
                </a:ext>
              </a:extLst>
            </p:cNvPr>
            <p:cNvSpPr/>
            <p:nvPr userDrawn="1"/>
          </p:nvSpPr>
          <p:spPr>
            <a:xfrm rot="5400000" flipH="1" flipV="1">
              <a:off x="8223822" y="5333433"/>
              <a:ext cx="1881641" cy="1167493"/>
            </a:xfrm>
            <a:custGeom>
              <a:avLst/>
              <a:gdLst>
                <a:gd name="connsiteX0" fmla="*/ 1881641 w 1881641"/>
                <a:gd name="connsiteY0" fmla="*/ 1167473 h 1167493"/>
                <a:gd name="connsiteX1" fmla="*/ 1881641 w 1881641"/>
                <a:gd name="connsiteY1" fmla="*/ 1167493 h 1167493"/>
                <a:gd name="connsiteX2" fmla="*/ 1167493 w 1881641"/>
                <a:gd name="connsiteY2" fmla="*/ 1167493 h 1167493"/>
                <a:gd name="connsiteX3" fmla="*/ 0 w 1881641"/>
                <a:gd name="connsiteY3" fmla="*/ 0 h 1167493"/>
                <a:gd name="connsiteX4" fmla="*/ 714149 w 1881641"/>
                <a:gd name="connsiteY4" fmla="*/ 0 h 1167493"/>
                <a:gd name="connsiteX5" fmla="*/ 1875614 w 1881641"/>
                <a:gd name="connsiteY5" fmla="*/ 1048124 h 1167493"/>
                <a:gd name="connsiteX6" fmla="*/ 1881641 w 1881641"/>
                <a:gd name="connsiteY6" fmla="*/ 1167473 h 1167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1641" h="1167493">
                  <a:moveTo>
                    <a:pt x="1881641" y="1167473"/>
                  </a:moveTo>
                  <a:lnTo>
                    <a:pt x="1881641" y="1167493"/>
                  </a:lnTo>
                  <a:lnTo>
                    <a:pt x="1167493" y="1167493"/>
                  </a:lnTo>
                  <a:cubicBezTo>
                    <a:pt x="522704" y="1167493"/>
                    <a:pt x="0" y="644789"/>
                    <a:pt x="0" y="0"/>
                  </a:cubicBezTo>
                  <a:lnTo>
                    <a:pt x="714149" y="0"/>
                  </a:lnTo>
                  <a:cubicBezTo>
                    <a:pt x="1318639" y="0"/>
                    <a:pt x="1815827" y="459408"/>
                    <a:pt x="1875614" y="1048124"/>
                  </a:cubicBezTo>
                  <a:lnTo>
                    <a:pt x="1881641" y="1167473"/>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latin typeface="+mn-lt"/>
              </a:endParaRPr>
            </a:p>
          </p:txBody>
        </p:sp>
        <p:sp>
          <p:nvSpPr>
            <p:cNvPr id="8" name="Freeform 7">
              <a:extLst>
                <a:ext uri="{FF2B5EF4-FFF2-40B4-BE49-F238E27FC236}">
                  <a16:creationId xmlns:a16="http://schemas.microsoft.com/office/drawing/2014/main" id="{E4F760E5-9D5D-E44F-AEBF-20CA8DE87D11}"/>
                </a:ext>
              </a:extLst>
            </p:cNvPr>
            <p:cNvSpPr/>
            <p:nvPr userDrawn="1"/>
          </p:nvSpPr>
          <p:spPr>
            <a:xfrm rot="16200000" flipV="1">
              <a:off x="7056329" y="5333433"/>
              <a:ext cx="1881641" cy="1167493"/>
            </a:xfrm>
            <a:custGeom>
              <a:avLst/>
              <a:gdLst>
                <a:gd name="connsiteX0" fmla="*/ 1881641 w 1881641"/>
                <a:gd name="connsiteY0" fmla="*/ 1167473 h 1167493"/>
                <a:gd name="connsiteX1" fmla="*/ 1881641 w 1881641"/>
                <a:gd name="connsiteY1" fmla="*/ 1167493 h 1167493"/>
                <a:gd name="connsiteX2" fmla="*/ 1167493 w 1881641"/>
                <a:gd name="connsiteY2" fmla="*/ 1167493 h 1167493"/>
                <a:gd name="connsiteX3" fmla="*/ 0 w 1881641"/>
                <a:gd name="connsiteY3" fmla="*/ 0 h 1167493"/>
                <a:gd name="connsiteX4" fmla="*/ 714149 w 1881641"/>
                <a:gd name="connsiteY4" fmla="*/ 0 h 1167493"/>
                <a:gd name="connsiteX5" fmla="*/ 1875614 w 1881641"/>
                <a:gd name="connsiteY5" fmla="*/ 1048124 h 1167493"/>
                <a:gd name="connsiteX6" fmla="*/ 1881641 w 1881641"/>
                <a:gd name="connsiteY6" fmla="*/ 1167473 h 1167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1641" h="1167493">
                  <a:moveTo>
                    <a:pt x="1881641" y="1167473"/>
                  </a:moveTo>
                  <a:lnTo>
                    <a:pt x="1881641" y="1167493"/>
                  </a:lnTo>
                  <a:lnTo>
                    <a:pt x="1167493" y="1167493"/>
                  </a:lnTo>
                  <a:cubicBezTo>
                    <a:pt x="522704" y="1167493"/>
                    <a:pt x="0" y="644789"/>
                    <a:pt x="0" y="0"/>
                  </a:cubicBezTo>
                  <a:lnTo>
                    <a:pt x="714149" y="0"/>
                  </a:lnTo>
                  <a:cubicBezTo>
                    <a:pt x="1318639" y="0"/>
                    <a:pt x="1815827" y="459408"/>
                    <a:pt x="1875614" y="1048124"/>
                  </a:cubicBezTo>
                  <a:lnTo>
                    <a:pt x="1881641" y="1167473"/>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latin typeface="+mn-lt"/>
              </a:endParaRPr>
            </a:p>
          </p:txBody>
        </p:sp>
      </p:grpSp>
      <p:sp>
        <p:nvSpPr>
          <p:cNvPr id="10" name="Date Placeholder 3">
            <a:extLst>
              <a:ext uri="{FF2B5EF4-FFF2-40B4-BE49-F238E27FC236}">
                <a16:creationId xmlns:a16="http://schemas.microsoft.com/office/drawing/2014/main" id="{7536C149-3EFE-A94E-902D-57CED00B2C0F}"/>
              </a:ext>
            </a:extLst>
          </p:cNvPr>
          <p:cNvSpPr>
            <a:spLocks noGrp="1"/>
          </p:cNvSpPr>
          <p:nvPr>
            <p:ph type="dt" sz="half" idx="2"/>
          </p:nvPr>
        </p:nvSpPr>
        <p:spPr>
          <a:xfrm>
            <a:off x="381000" y="6356350"/>
            <a:ext cx="1767114" cy="365125"/>
          </a:xfrm>
          <a:prstGeom prst="rect">
            <a:avLst/>
          </a:prstGeom>
        </p:spPr>
        <p:txBody>
          <a:bodyPr vert="horz" lIns="91440" tIns="45720" rIns="91440" bIns="45720" rtlCol="0" anchor="ctr">
            <a:noAutofit/>
          </a:bodyPr>
          <a:lstStyle>
            <a:lvl1pPr algn="l">
              <a:defRPr sz="1200">
                <a:solidFill>
                  <a:schemeClr val="accent2"/>
                </a:solidFill>
                <a:latin typeface="+mn-lt"/>
              </a:defRPr>
            </a:lvl1pPr>
          </a:lstStyle>
          <a:p>
            <a:fld id="{539842EE-D56F-4F18-94E7-094CEF23F906}" type="datetime1">
              <a:rPr lang="en-US" smtClean="0"/>
              <a:t>10/2/2024</a:t>
            </a:fld>
            <a:endParaRPr lang="en-US" dirty="0"/>
          </a:p>
        </p:txBody>
      </p:sp>
      <p:sp>
        <p:nvSpPr>
          <p:cNvPr id="11" name="Footer Placeholder 4">
            <a:extLst>
              <a:ext uri="{FF2B5EF4-FFF2-40B4-BE49-F238E27FC236}">
                <a16:creationId xmlns:a16="http://schemas.microsoft.com/office/drawing/2014/main" id="{53CA1E78-F17D-F34D-9F81-0DBF44F3789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noAutofit/>
          </a:bodyPr>
          <a:lstStyle>
            <a:lvl1pPr algn="ctr">
              <a:defRPr sz="1200">
                <a:solidFill>
                  <a:schemeClr val="accent3"/>
                </a:solidFill>
                <a:latin typeface="+mn-lt"/>
              </a:defRPr>
            </a:lvl1pPr>
          </a:lstStyle>
          <a:p>
            <a:r>
              <a:rPr lang="en-US" dirty="0"/>
              <a:t>PRESENTATION TITLE</a:t>
            </a:r>
          </a:p>
        </p:txBody>
      </p:sp>
      <p:sp>
        <p:nvSpPr>
          <p:cNvPr id="13" name="Content Placeholder 2">
            <a:extLst>
              <a:ext uri="{FF2B5EF4-FFF2-40B4-BE49-F238E27FC236}">
                <a16:creationId xmlns:a16="http://schemas.microsoft.com/office/drawing/2014/main" id="{94CA559C-3355-DE44-ACF9-BDB6083C4225}"/>
              </a:ext>
            </a:extLst>
          </p:cNvPr>
          <p:cNvSpPr>
            <a:spLocks noGrp="1"/>
          </p:cNvSpPr>
          <p:nvPr>
            <p:ph idx="10"/>
          </p:nvPr>
        </p:nvSpPr>
        <p:spPr>
          <a:xfrm>
            <a:off x="4683787" y="2526318"/>
            <a:ext cx="3173279" cy="2828613"/>
          </a:xfrm>
        </p:spPr>
        <p:txBody>
          <a:bodyPr>
            <a:noAutofit/>
          </a:bodyPr>
          <a:lstStyle>
            <a:lvl1pPr marL="0" indent="0">
              <a:buNone/>
              <a:defRPr sz="2000">
                <a:latin typeface="+mn-lt"/>
              </a:defRPr>
            </a:lvl1pPr>
            <a:lvl2pPr marL="457200" indent="0">
              <a:buNone/>
              <a:defRPr sz="1800">
                <a:latin typeface="+mn-lt"/>
              </a:defRPr>
            </a:lvl2pPr>
            <a:lvl3pPr marL="914400" indent="0">
              <a:buNone/>
              <a:defRPr sz="1600">
                <a:latin typeface="+mn-lt"/>
              </a:defRPr>
            </a:lvl3pPr>
            <a:lvl4pPr marL="1371600" indent="0">
              <a:buNone/>
              <a:defRPr sz="1400">
                <a:latin typeface="+mn-lt"/>
              </a:defRPr>
            </a:lvl4pPr>
            <a:lvl5pPr marL="1828800" indent="0">
              <a:buNone/>
              <a:defRPr sz="14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Content Placeholder 2">
            <a:extLst>
              <a:ext uri="{FF2B5EF4-FFF2-40B4-BE49-F238E27FC236}">
                <a16:creationId xmlns:a16="http://schemas.microsoft.com/office/drawing/2014/main" id="{0B33DABA-7BF5-1147-BA5E-63B92F220E51}"/>
              </a:ext>
            </a:extLst>
          </p:cNvPr>
          <p:cNvSpPr>
            <a:spLocks noGrp="1"/>
          </p:cNvSpPr>
          <p:nvPr>
            <p:ph idx="11"/>
          </p:nvPr>
        </p:nvSpPr>
        <p:spPr>
          <a:xfrm>
            <a:off x="1167493" y="2003804"/>
            <a:ext cx="3173278" cy="522514"/>
          </a:xfrm>
        </p:spPr>
        <p:txBody>
          <a:bodyPr>
            <a:noAutofit/>
          </a:bodyPr>
          <a:lstStyle>
            <a:lvl1pPr marL="0" indent="0">
              <a:buNone/>
              <a:defRPr sz="2400" b="1">
                <a:latin typeface="+mj-lt"/>
              </a:defRPr>
            </a:lvl1pPr>
            <a:lvl2pPr marL="457200" indent="0">
              <a:buNone/>
              <a:defRPr sz="2000" b="1">
                <a:latin typeface="+mj-lt"/>
              </a:defRPr>
            </a:lvl2pPr>
            <a:lvl3pPr marL="914400" indent="0">
              <a:buNone/>
              <a:defRPr sz="1800" b="1">
                <a:latin typeface="+mj-lt"/>
              </a:defRPr>
            </a:lvl3pPr>
            <a:lvl4pPr marL="1371600" indent="0">
              <a:buNone/>
              <a:defRPr sz="1600" b="1">
                <a:latin typeface="+mj-lt"/>
              </a:defRPr>
            </a:lvl4pPr>
            <a:lvl5pPr marL="1828800" indent="0">
              <a:buNone/>
              <a:defRPr sz="1600" b="1">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Content Placeholder 2">
            <a:extLst>
              <a:ext uri="{FF2B5EF4-FFF2-40B4-BE49-F238E27FC236}">
                <a16:creationId xmlns:a16="http://schemas.microsoft.com/office/drawing/2014/main" id="{1B05BEE9-8BC0-EC44-B913-DB6426DF2EA7}"/>
              </a:ext>
            </a:extLst>
          </p:cNvPr>
          <p:cNvSpPr>
            <a:spLocks noGrp="1"/>
          </p:cNvSpPr>
          <p:nvPr>
            <p:ph idx="12"/>
          </p:nvPr>
        </p:nvSpPr>
        <p:spPr>
          <a:xfrm>
            <a:off x="4683788" y="2003804"/>
            <a:ext cx="3173278" cy="522514"/>
          </a:xfrm>
        </p:spPr>
        <p:txBody>
          <a:bodyPr>
            <a:noAutofit/>
          </a:bodyPr>
          <a:lstStyle>
            <a:lvl1pPr marL="0" indent="0">
              <a:buNone/>
              <a:defRPr sz="2400" b="1">
                <a:latin typeface="+mj-lt"/>
              </a:defRPr>
            </a:lvl1pPr>
            <a:lvl2pPr marL="457200" indent="0">
              <a:buNone/>
              <a:defRPr sz="2000" b="1">
                <a:latin typeface="+mj-lt"/>
              </a:defRPr>
            </a:lvl2pPr>
            <a:lvl3pPr marL="914400" indent="0">
              <a:buNone/>
              <a:defRPr sz="1800" b="1">
                <a:latin typeface="+mj-lt"/>
              </a:defRPr>
            </a:lvl3pPr>
            <a:lvl4pPr marL="1371600" indent="0">
              <a:buNone/>
              <a:defRPr sz="1600" b="1">
                <a:latin typeface="+mj-lt"/>
              </a:defRPr>
            </a:lvl4pPr>
            <a:lvl5pPr marL="1828800" indent="0">
              <a:buNone/>
              <a:defRPr sz="1600" b="1">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Content Placeholder 2">
            <a:extLst>
              <a:ext uri="{FF2B5EF4-FFF2-40B4-BE49-F238E27FC236}">
                <a16:creationId xmlns:a16="http://schemas.microsoft.com/office/drawing/2014/main" id="{43D62993-A055-DF4F-9286-4FFE3A5C7FD7}"/>
              </a:ext>
            </a:extLst>
          </p:cNvPr>
          <p:cNvSpPr>
            <a:spLocks noGrp="1"/>
          </p:cNvSpPr>
          <p:nvPr>
            <p:ph idx="13"/>
          </p:nvPr>
        </p:nvSpPr>
        <p:spPr>
          <a:xfrm>
            <a:off x="8200082" y="2526318"/>
            <a:ext cx="3173279" cy="2828613"/>
          </a:xfrm>
        </p:spPr>
        <p:txBody>
          <a:bodyPr>
            <a:noAutofit/>
          </a:bodyPr>
          <a:lstStyle>
            <a:lvl1pPr marL="0" indent="0">
              <a:buNone/>
              <a:defRPr sz="2000">
                <a:latin typeface="+mn-lt"/>
              </a:defRPr>
            </a:lvl1pPr>
            <a:lvl2pPr marL="457200" indent="0">
              <a:buNone/>
              <a:defRPr sz="1800">
                <a:latin typeface="+mn-lt"/>
              </a:defRPr>
            </a:lvl2pPr>
            <a:lvl3pPr marL="914400" indent="0">
              <a:buNone/>
              <a:defRPr sz="1600">
                <a:latin typeface="+mn-lt"/>
              </a:defRPr>
            </a:lvl3pPr>
            <a:lvl4pPr marL="1371600" indent="0">
              <a:buNone/>
              <a:defRPr sz="1400">
                <a:latin typeface="+mn-lt"/>
              </a:defRPr>
            </a:lvl4pPr>
            <a:lvl5pPr marL="1828800" indent="0">
              <a:buNone/>
              <a:defRPr sz="14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7" name="Content Placeholder 2">
            <a:extLst>
              <a:ext uri="{FF2B5EF4-FFF2-40B4-BE49-F238E27FC236}">
                <a16:creationId xmlns:a16="http://schemas.microsoft.com/office/drawing/2014/main" id="{A896DA2E-4448-254C-86D1-9E16E63CC6A0}"/>
              </a:ext>
            </a:extLst>
          </p:cNvPr>
          <p:cNvSpPr>
            <a:spLocks noGrp="1"/>
          </p:cNvSpPr>
          <p:nvPr>
            <p:ph idx="14"/>
          </p:nvPr>
        </p:nvSpPr>
        <p:spPr>
          <a:xfrm>
            <a:off x="8200083" y="2003804"/>
            <a:ext cx="3173278" cy="522514"/>
          </a:xfrm>
        </p:spPr>
        <p:txBody>
          <a:bodyPr>
            <a:noAutofit/>
          </a:bodyPr>
          <a:lstStyle>
            <a:lvl1pPr marL="0" indent="0">
              <a:buNone/>
              <a:defRPr sz="2400" b="1">
                <a:latin typeface="+mj-lt"/>
              </a:defRPr>
            </a:lvl1pPr>
            <a:lvl2pPr marL="457200" indent="0">
              <a:buNone/>
              <a:defRPr sz="2000" b="1">
                <a:latin typeface="+mj-lt"/>
              </a:defRPr>
            </a:lvl2pPr>
            <a:lvl3pPr marL="914400" indent="0">
              <a:buNone/>
              <a:defRPr sz="1800" b="1">
                <a:latin typeface="+mj-lt"/>
              </a:defRPr>
            </a:lvl3pPr>
            <a:lvl4pPr marL="1371600" indent="0">
              <a:buNone/>
              <a:defRPr sz="1600" b="1">
                <a:latin typeface="+mj-lt"/>
              </a:defRPr>
            </a:lvl4pPr>
            <a:lvl5pPr marL="1828800" indent="0">
              <a:buNone/>
              <a:defRPr sz="1600" b="1">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Slide Number Placeholder 5">
            <a:extLst>
              <a:ext uri="{FF2B5EF4-FFF2-40B4-BE49-F238E27FC236}">
                <a16:creationId xmlns:a16="http://schemas.microsoft.com/office/drawing/2014/main" id="{1FE54918-A625-F64F-A42E-A427E9B2D489}"/>
              </a:ext>
            </a:extLst>
          </p:cNvPr>
          <p:cNvSpPr>
            <a:spLocks noGrp="1"/>
          </p:cNvSpPr>
          <p:nvPr>
            <p:ph type="sldNum" sz="quarter" idx="4"/>
          </p:nvPr>
        </p:nvSpPr>
        <p:spPr>
          <a:xfrm>
            <a:off x="10153276" y="6356350"/>
            <a:ext cx="1657723" cy="365125"/>
          </a:xfrm>
          <a:prstGeom prst="rect">
            <a:avLst/>
          </a:prstGeom>
        </p:spPr>
        <p:txBody>
          <a:bodyPr vert="horz" lIns="91440" tIns="45720" rIns="91440" bIns="45720" rtlCol="0" anchor="ctr">
            <a:noAutofit/>
          </a:bodyPr>
          <a:lstStyle>
            <a:lvl1pPr algn="r">
              <a:defRPr sz="1200">
                <a:solidFill>
                  <a:schemeClr val="accent2"/>
                </a:solidFill>
                <a:latin typeface="+mn-lt"/>
              </a:defRPr>
            </a:lvl1pPr>
          </a:lstStyle>
          <a:p>
            <a:fld id="{294A09A9-5501-47C1-A89A-A340965A2BE2}" type="slidenum">
              <a:rPr lang="en-US" smtClean="0"/>
              <a:pPr/>
              <a:t>‹#›</a:t>
            </a:fld>
            <a:endParaRPr lang="en-US" dirty="0"/>
          </a:p>
        </p:txBody>
      </p:sp>
    </p:spTree>
    <p:extLst>
      <p:ext uri="{BB962C8B-B14F-4D97-AF65-F5344CB8AC3E}">
        <p14:creationId xmlns:p14="http://schemas.microsoft.com/office/powerpoint/2010/main" val="275697644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End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4248F2-5264-4601-AA0B-6C092F77F2DD}"/>
              </a:ext>
            </a:extLst>
          </p:cNvPr>
          <p:cNvSpPr>
            <a:spLocks noGrp="1"/>
          </p:cNvSpPr>
          <p:nvPr>
            <p:ph type="ctrTitle"/>
          </p:nvPr>
        </p:nvSpPr>
        <p:spPr>
          <a:xfrm>
            <a:off x="1167494" y="1122363"/>
            <a:ext cx="6220278" cy="2387600"/>
          </a:xfrm>
        </p:spPr>
        <p:txBody>
          <a:bodyPr anchor="b">
            <a:noAutofit/>
          </a:bodyPr>
          <a:lstStyle>
            <a:lvl1pPr algn="l">
              <a:defRPr sz="6000" b="1">
                <a:latin typeface="+mj-lt"/>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DCFB69D3-5632-4285-A209-9DCA67DA668C}"/>
              </a:ext>
            </a:extLst>
          </p:cNvPr>
          <p:cNvSpPr>
            <a:spLocks noGrp="1"/>
          </p:cNvSpPr>
          <p:nvPr>
            <p:ph type="subTitle" idx="1"/>
          </p:nvPr>
        </p:nvSpPr>
        <p:spPr>
          <a:xfrm>
            <a:off x="1167493" y="3602038"/>
            <a:ext cx="6220277" cy="2247219"/>
          </a:xfrm>
        </p:spPr>
        <p:txBody>
          <a:bodyPr>
            <a:noAutofit/>
          </a:bodyPr>
          <a:lstStyle>
            <a:lvl1pPr marL="0" indent="0" algn="l">
              <a:buNone/>
              <a:defRPr sz="2800">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Rectangle 3">
            <a:extLst>
              <a:ext uri="{FF2B5EF4-FFF2-40B4-BE49-F238E27FC236}">
                <a16:creationId xmlns:a16="http://schemas.microsoft.com/office/drawing/2014/main" id="{9AC79249-FDC0-364D-A734-AE1DE1605D28}"/>
              </a:ext>
            </a:extLst>
          </p:cNvPr>
          <p:cNvSpPr/>
          <p:nvPr userDrawn="1"/>
        </p:nvSpPr>
        <p:spPr>
          <a:xfrm>
            <a:off x="8264426" y="0"/>
            <a:ext cx="3927574"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6" name="Group 5">
            <a:extLst>
              <a:ext uri="{FF2B5EF4-FFF2-40B4-BE49-F238E27FC236}">
                <a16:creationId xmlns:a16="http://schemas.microsoft.com/office/drawing/2014/main" id="{F15FBB50-09C8-B64E-AE57-67C5E70810CB}"/>
              </a:ext>
            </a:extLst>
          </p:cNvPr>
          <p:cNvGrpSpPr/>
          <p:nvPr userDrawn="1"/>
        </p:nvGrpSpPr>
        <p:grpSpPr>
          <a:xfrm>
            <a:off x="8264427" y="3685939"/>
            <a:ext cx="3927573" cy="3178856"/>
            <a:chOff x="9857014" y="13834"/>
            <a:chExt cx="2334986" cy="1881641"/>
          </a:xfrm>
        </p:grpSpPr>
        <p:sp>
          <p:nvSpPr>
            <p:cNvPr id="15" name="Freeform 14">
              <a:extLst>
                <a:ext uri="{FF2B5EF4-FFF2-40B4-BE49-F238E27FC236}">
                  <a16:creationId xmlns:a16="http://schemas.microsoft.com/office/drawing/2014/main" id="{EFBF1E52-11FA-DC48-B7AD-75734232FFE8}"/>
                </a:ext>
              </a:extLst>
            </p:cNvPr>
            <p:cNvSpPr/>
            <p:nvPr userDrawn="1"/>
          </p:nvSpPr>
          <p:spPr>
            <a:xfrm rot="5400000" flipH="1" flipV="1">
              <a:off x="10667433" y="370908"/>
              <a:ext cx="1881641" cy="1167493"/>
            </a:xfrm>
            <a:custGeom>
              <a:avLst/>
              <a:gdLst>
                <a:gd name="connsiteX0" fmla="*/ 1881641 w 1881641"/>
                <a:gd name="connsiteY0" fmla="*/ 1167473 h 1167493"/>
                <a:gd name="connsiteX1" fmla="*/ 1881641 w 1881641"/>
                <a:gd name="connsiteY1" fmla="*/ 1167493 h 1167493"/>
                <a:gd name="connsiteX2" fmla="*/ 1167493 w 1881641"/>
                <a:gd name="connsiteY2" fmla="*/ 1167493 h 1167493"/>
                <a:gd name="connsiteX3" fmla="*/ 0 w 1881641"/>
                <a:gd name="connsiteY3" fmla="*/ 0 h 1167493"/>
                <a:gd name="connsiteX4" fmla="*/ 714149 w 1881641"/>
                <a:gd name="connsiteY4" fmla="*/ 0 h 1167493"/>
                <a:gd name="connsiteX5" fmla="*/ 1875614 w 1881641"/>
                <a:gd name="connsiteY5" fmla="*/ 1048124 h 1167493"/>
                <a:gd name="connsiteX6" fmla="*/ 1881641 w 1881641"/>
                <a:gd name="connsiteY6" fmla="*/ 1167473 h 1167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1641" h="1167493">
                  <a:moveTo>
                    <a:pt x="1881641" y="1167473"/>
                  </a:moveTo>
                  <a:lnTo>
                    <a:pt x="1881641" y="1167493"/>
                  </a:lnTo>
                  <a:lnTo>
                    <a:pt x="1167493" y="1167493"/>
                  </a:lnTo>
                  <a:cubicBezTo>
                    <a:pt x="522704" y="1167493"/>
                    <a:pt x="0" y="644789"/>
                    <a:pt x="0" y="0"/>
                  </a:cubicBezTo>
                  <a:lnTo>
                    <a:pt x="714149" y="0"/>
                  </a:lnTo>
                  <a:cubicBezTo>
                    <a:pt x="1318639" y="0"/>
                    <a:pt x="1815827" y="459408"/>
                    <a:pt x="1875614" y="1048124"/>
                  </a:cubicBezTo>
                  <a:lnTo>
                    <a:pt x="1881641" y="1167473"/>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6" name="Freeform 15">
              <a:extLst>
                <a:ext uri="{FF2B5EF4-FFF2-40B4-BE49-F238E27FC236}">
                  <a16:creationId xmlns:a16="http://schemas.microsoft.com/office/drawing/2014/main" id="{4850B620-49F5-3748-84AF-682555D52792}"/>
                </a:ext>
              </a:extLst>
            </p:cNvPr>
            <p:cNvSpPr/>
            <p:nvPr userDrawn="1"/>
          </p:nvSpPr>
          <p:spPr>
            <a:xfrm rot="16200000" flipV="1">
              <a:off x="9499940" y="370908"/>
              <a:ext cx="1881641" cy="1167493"/>
            </a:xfrm>
            <a:custGeom>
              <a:avLst/>
              <a:gdLst>
                <a:gd name="connsiteX0" fmla="*/ 1881641 w 1881641"/>
                <a:gd name="connsiteY0" fmla="*/ 1167473 h 1167493"/>
                <a:gd name="connsiteX1" fmla="*/ 1881641 w 1881641"/>
                <a:gd name="connsiteY1" fmla="*/ 1167493 h 1167493"/>
                <a:gd name="connsiteX2" fmla="*/ 1167493 w 1881641"/>
                <a:gd name="connsiteY2" fmla="*/ 1167493 h 1167493"/>
                <a:gd name="connsiteX3" fmla="*/ 0 w 1881641"/>
                <a:gd name="connsiteY3" fmla="*/ 0 h 1167493"/>
                <a:gd name="connsiteX4" fmla="*/ 714149 w 1881641"/>
                <a:gd name="connsiteY4" fmla="*/ 0 h 1167493"/>
                <a:gd name="connsiteX5" fmla="*/ 1875614 w 1881641"/>
                <a:gd name="connsiteY5" fmla="*/ 1048124 h 1167493"/>
                <a:gd name="connsiteX6" fmla="*/ 1881641 w 1881641"/>
                <a:gd name="connsiteY6" fmla="*/ 1167473 h 1167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1641" h="1167493">
                  <a:moveTo>
                    <a:pt x="1881641" y="1167473"/>
                  </a:moveTo>
                  <a:lnTo>
                    <a:pt x="1881641" y="1167493"/>
                  </a:lnTo>
                  <a:lnTo>
                    <a:pt x="1167493" y="1167493"/>
                  </a:lnTo>
                  <a:cubicBezTo>
                    <a:pt x="522704" y="1167493"/>
                    <a:pt x="0" y="644789"/>
                    <a:pt x="0" y="0"/>
                  </a:cubicBezTo>
                  <a:lnTo>
                    <a:pt x="714149" y="0"/>
                  </a:lnTo>
                  <a:cubicBezTo>
                    <a:pt x="1318639" y="0"/>
                    <a:pt x="1815827" y="459408"/>
                    <a:pt x="1875614" y="1048124"/>
                  </a:cubicBezTo>
                  <a:lnTo>
                    <a:pt x="1881641" y="1167473"/>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sp>
        <p:nvSpPr>
          <p:cNvPr id="22" name="Freeform 21">
            <a:extLst>
              <a:ext uri="{FF2B5EF4-FFF2-40B4-BE49-F238E27FC236}">
                <a16:creationId xmlns:a16="http://schemas.microsoft.com/office/drawing/2014/main" id="{BC68F289-2744-2F48-893A-3F17911625C8}"/>
              </a:ext>
            </a:extLst>
          </p:cNvPr>
          <p:cNvSpPr/>
          <p:nvPr userDrawn="1"/>
        </p:nvSpPr>
        <p:spPr>
          <a:xfrm>
            <a:off x="0" y="-1"/>
            <a:ext cx="1167493" cy="1167493"/>
          </a:xfrm>
          <a:custGeom>
            <a:avLst/>
            <a:gdLst>
              <a:gd name="connsiteX0" fmla="*/ 0 w 862693"/>
              <a:gd name="connsiteY0" fmla="*/ 0 h 862693"/>
              <a:gd name="connsiteX1" fmla="*/ 862693 w 862693"/>
              <a:gd name="connsiteY1" fmla="*/ 0 h 862693"/>
              <a:gd name="connsiteX2" fmla="*/ 0 w 862693"/>
              <a:gd name="connsiteY2" fmla="*/ 862693 h 862693"/>
              <a:gd name="connsiteX3" fmla="*/ 0 w 862693"/>
              <a:gd name="connsiteY3" fmla="*/ 0 h 862693"/>
            </a:gdLst>
            <a:ahLst/>
            <a:cxnLst>
              <a:cxn ang="0">
                <a:pos x="connsiteX0" y="connsiteY0"/>
              </a:cxn>
              <a:cxn ang="0">
                <a:pos x="connsiteX1" y="connsiteY1"/>
              </a:cxn>
              <a:cxn ang="0">
                <a:pos x="connsiteX2" y="connsiteY2"/>
              </a:cxn>
              <a:cxn ang="0">
                <a:pos x="connsiteX3" y="connsiteY3"/>
              </a:cxn>
            </a:cxnLst>
            <a:rect l="l" t="t" r="r" b="b"/>
            <a:pathLst>
              <a:path w="862693" h="862693">
                <a:moveTo>
                  <a:pt x="0" y="0"/>
                </a:moveTo>
                <a:lnTo>
                  <a:pt x="862693" y="0"/>
                </a:lnTo>
                <a:cubicBezTo>
                  <a:pt x="862693" y="476453"/>
                  <a:pt x="476452" y="862693"/>
                  <a:pt x="0" y="862693"/>
                </a:cubicBez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7" name="Freeform 16">
            <a:extLst>
              <a:ext uri="{FF2B5EF4-FFF2-40B4-BE49-F238E27FC236}">
                <a16:creationId xmlns:a16="http://schemas.microsoft.com/office/drawing/2014/main" id="{39563C76-BC00-DE47-88F5-C24D3CE3325A}"/>
              </a:ext>
            </a:extLst>
          </p:cNvPr>
          <p:cNvSpPr/>
          <p:nvPr userDrawn="1"/>
        </p:nvSpPr>
        <p:spPr>
          <a:xfrm>
            <a:off x="10228214" y="-1"/>
            <a:ext cx="1963787" cy="3178856"/>
          </a:xfrm>
          <a:custGeom>
            <a:avLst/>
            <a:gdLst>
              <a:gd name="connsiteX0" fmla="*/ 0 w 1963787"/>
              <a:gd name="connsiteY0" fmla="*/ 0 h 3178856"/>
              <a:gd name="connsiteX1" fmla="*/ 1963787 w 1963787"/>
              <a:gd name="connsiteY1" fmla="*/ 0 h 3178856"/>
              <a:gd name="connsiteX2" fmla="*/ 1963787 w 1963787"/>
              <a:gd name="connsiteY2" fmla="*/ 1967129 h 3178856"/>
              <a:gd name="connsiteX3" fmla="*/ 1963787 w 1963787"/>
              <a:gd name="connsiteY3" fmla="*/ 2349671 h 3178856"/>
              <a:gd name="connsiteX4" fmla="*/ 1963787 w 1963787"/>
              <a:gd name="connsiteY4" fmla="*/ 3178856 h 3178856"/>
              <a:gd name="connsiteX5" fmla="*/ 1963753 w 1963787"/>
              <a:gd name="connsiteY5" fmla="*/ 3178856 h 3178856"/>
              <a:gd name="connsiteX6" fmla="*/ 1763002 w 1963787"/>
              <a:gd name="connsiteY6" fmla="*/ 3168629 h 3178856"/>
              <a:gd name="connsiteX7" fmla="*/ 0 w 1963787"/>
              <a:gd name="connsiteY7" fmla="*/ 1197921 h 3178856"/>
              <a:gd name="connsiteX8" fmla="*/ 0 w 1963787"/>
              <a:gd name="connsiteY8" fmla="*/ 1039961 h 3178856"/>
              <a:gd name="connsiteX9" fmla="*/ 0 w 1963787"/>
              <a:gd name="connsiteY9" fmla="*/ 0 h 31788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63787" h="3178856">
                <a:moveTo>
                  <a:pt x="0" y="0"/>
                </a:moveTo>
                <a:lnTo>
                  <a:pt x="1963787" y="0"/>
                </a:lnTo>
                <a:lnTo>
                  <a:pt x="1963787" y="1967129"/>
                </a:lnTo>
                <a:lnTo>
                  <a:pt x="1963787" y="2349671"/>
                </a:lnTo>
                <a:lnTo>
                  <a:pt x="1963787" y="3178856"/>
                </a:lnTo>
                <a:lnTo>
                  <a:pt x="1963753" y="3178856"/>
                </a:lnTo>
                <a:lnTo>
                  <a:pt x="1763002" y="3168629"/>
                </a:lnTo>
                <a:cubicBezTo>
                  <a:pt x="772749" y="3067186"/>
                  <a:pt x="0" y="2223585"/>
                  <a:pt x="0" y="1197921"/>
                </a:cubicBezTo>
                <a:lnTo>
                  <a:pt x="0" y="1039961"/>
                </a:lnTo>
                <a:lnTo>
                  <a:pt x="0"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Tree>
    <p:extLst>
      <p:ext uri="{BB962C8B-B14F-4D97-AF65-F5344CB8AC3E}">
        <p14:creationId xmlns:p14="http://schemas.microsoft.com/office/powerpoint/2010/main" val="25447069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D97974-B93C-4C96-B3F6-F69E3D6DE6CA}"/>
              </a:ext>
            </a:extLst>
          </p:cNvPr>
          <p:cNvSpPr>
            <a:spLocks noGrp="1"/>
          </p:cNvSpPr>
          <p:nvPr>
            <p:ph type="title"/>
          </p:nvPr>
        </p:nvSpPr>
        <p:spPr>
          <a:xfrm>
            <a:off x="1167492" y="381000"/>
            <a:ext cx="9779183" cy="1325563"/>
          </a:xfrm>
        </p:spPr>
        <p:txBody>
          <a:bodyPr anchor="b">
            <a:noAutofit/>
          </a:bodyPr>
          <a:lstStyle>
            <a:lvl1pPr>
              <a:defRPr sz="4800" b="1">
                <a:latin typeface="+mj-lt"/>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8A6FC6F2-80B4-49A7-9448-33FE2DF0E967}"/>
              </a:ext>
            </a:extLst>
          </p:cNvPr>
          <p:cNvSpPr>
            <a:spLocks noGrp="1"/>
          </p:cNvSpPr>
          <p:nvPr>
            <p:ph idx="1"/>
          </p:nvPr>
        </p:nvSpPr>
        <p:spPr>
          <a:xfrm>
            <a:off x="1167493" y="2017467"/>
            <a:ext cx="9779182" cy="3366815"/>
          </a:xfrm>
        </p:spPr>
        <p:txBody>
          <a:bodyPr>
            <a:noAutofit/>
          </a:bodyPr>
          <a:lstStyle>
            <a:lvl1pPr marL="0" indent="0">
              <a:buNone/>
              <a:defRPr>
                <a:latin typeface="+mn-lt"/>
              </a:defRPr>
            </a:lvl1pPr>
            <a:lvl2pPr marL="457200" indent="0">
              <a:buNone/>
              <a:defRPr>
                <a:latin typeface="+mn-lt"/>
              </a:defRPr>
            </a:lvl2pPr>
            <a:lvl3pPr marL="914400" indent="0">
              <a:buNone/>
              <a:defRPr>
                <a:latin typeface="+mn-lt"/>
              </a:defRPr>
            </a:lvl3pPr>
            <a:lvl4pPr marL="1371600" indent="0">
              <a:buNone/>
              <a:defRPr>
                <a:latin typeface="+mn-lt"/>
              </a:defRPr>
            </a:lvl4pPr>
            <a:lvl5pPr marL="1828800" indent="0">
              <a:buNone/>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Freeform 3">
            <a:extLst>
              <a:ext uri="{FF2B5EF4-FFF2-40B4-BE49-F238E27FC236}">
                <a16:creationId xmlns:a16="http://schemas.microsoft.com/office/drawing/2014/main" id="{6A7F6A3F-E1DD-A246-9A6D-5F9B18BA2588}"/>
              </a:ext>
            </a:extLst>
          </p:cNvPr>
          <p:cNvSpPr/>
          <p:nvPr userDrawn="1"/>
        </p:nvSpPr>
        <p:spPr>
          <a:xfrm flipH="1">
            <a:off x="8580896" y="1"/>
            <a:ext cx="3611104" cy="3611104"/>
          </a:xfrm>
          <a:custGeom>
            <a:avLst/>
            <a:gdLst>
              <a:gd name="connsiteX0" fmla="*/ 0 w 1167493"/>
              <a:gd name="connsiteY0" fmla="*/ 0 h 1167493"/>
              <a:gd name="connsiteX1" fmla="*/ 1167493 w 1167493"/>
              <a:gd name="connsiteY1" fmla="*/ 0 h 1167493"/>
              <a:gd name="connsiteX2" fmla="*/ 0 w 1167493"/>
              <a:gd name="connsiteY2" fmla="*/ 1167493 h 1167493"/>
              <a:gd name="connsiteX3" fmla="*/ 0 w 1167493"/>
              <a:gd name="connsiteY3" fmla="*/ 0 h 1167493"/>
            </a:gdLst>
            <a:ahLst/>
            <a:cxnLst>
              <a:cxn ang="0">
                <a:pos x="connsiteX0" y="connsiteY0"/>
              </a:cxn>
              <a:cxn ang="0">
                <a:pos x="connsiteX1" y="connsiteY1"/>
              </a:cxn>
              <a:cxn ang="0">
                <a:pos x="connsiteX2" y="connsiteY2"/>
              </a:cxn>
              <a:cxn ang="0">
                <a:pos x="connsiteX3" y="connsiteY3"/>
              </a:cxn>
            </a:cxnLst>
            <a:rect l="l" t="t" r="r" b="b"/>
            <a:pathLst>
              <a:path w="1167493" h="1167493">
                <a:moveTo>
                  <a:pt x="0" y="0"/>
                </a:moveTo>
                <a:lnTo>
                  <a:pt x="1167493" y="0"/>
                </a:lnTo>
                <a:cubicBezTo>
                  <a:pt x="522704" y="0"/>
                  <a:pt x="0" y="522704"/>
                  <a:pt x="0" y="1167493"/>
                </a:cubicBez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5" name="Freeform 4">
            <a:extLst>
              <a:ext uri="{FF2B5EF4-FFF2-40B4-BE49-F238E27FC236}">
                <a16:creationId xmlns:a16="http://schemas.microsoft.com/office/drawing/2014/main" id="{055FD0FC-C8FF-6741-A364-A29CDC6F9495}"/>
              </a:ext>
            </a:extLst>
          </p:cNvPr>
          <p:cNvSpPr/>
          <p:nvPr userDrawn="1"/>
        </p:nvSpPr>
        <p:spPr>
          <a:xfrm flipH="1">
            <a:off x="8580896" y="3246896"/>
            <a:ext cx="3611104" cy="3611104"/>
          </a:xfrm>
          <a:custGeom>
            <a:avLst/>
            <a:gdLst>
              <a:gd name="connsiteX0" fmla="*/ 0 w 1167493"/>
              <a:gd name="connsiteY0" fmla="*/ 0 h 1167493"/>
              <a:gd name="connsiteX1" fmla="*/ 1167493 w 1167493"/>
              <a:gd name="connsiteY1" fmla="*/ 1167493 h 1167493"/>
              <a:gd name="connsiteX2" fmla="*/ 0 w 1167493"/>
              <a:gd name="connsiteY2" fmla="*/ 1167493 h 1167493"/>
              <a:gd name="connsiteX3" fmla="*/ 0 w 1167493"/>
              <a:gd name="connsiteY3" fmla="*/ 0 h 1167493"/>
            </a:gdLst>
            <a:ahLst/>
            <a:cxnLst>
              <a:cxn ang="0">
                <a:pos x="connsiteX0" y="connsiteY0"/>
              </a:cxn>
              <a:cxn ang="0">
                <a:pos x="connsiteX1" y="connsiteY1"/>
              </a:cxn>
              <a:cxn ang="0">
                <a:pos x="connsiteX2" y="connsiteY2"/>
              </a:cxn>
              <a:cxn ang="0">
                <a:pos x="connsiteX3" y="connsiteY3"/>
              </a:cxn>
            </a:cxnLst>
            <a:rect l="l" t="t" r="r" b="b"/>
            <a:pathLst>
              <a:path w="1167493" h="1167493">
                <a:moveTo>
                  <a:pt x="0" y="0"/>
                </a:moveTo>
                <a:cubicBezTo>
                  <a:pt x="0" y="644789"/>
                  <a:pt x="522704" y="1167493"/>
                  <a:pt x="1167493" y="1167493"/>
                </a:cubicBezTo>
                <a:lnTo>
                  <a:pt x="0" y="1167493"/>
                </a:ln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latin typeface="+mn-lt"/>
            </a:endParaRPr>
          </a:p>
        </p:txBody>
      </p:sp>
      <p:sp>
        <p:nvSpPr>
          <p:cNvPr id="6" name="Freeform 5">
            <a:extLst>
              <a:ext uri="{FF2B5EF4-FFF2-40B4-BE49-F238E27FC236}">
                <a16:creationId xmlns:a16="http://schemas.microsoft.com/office/drawing/2014/main" id="{D11C9832-A021-954E-A34F-2988D1189AE9}"/>
              </a:ext>
            </a:extLst>
          </p:cNvPr>
          <p:cNvSpPr/>
          <p:nvPr userDrawn="1"/>
        </p:nvSpPr>
        <p:spPr>
          <a:xfrm>
            <a:off x="1" y="0"/>
            <a:ext cx="933856" cy="933856"/>
          </a:xfrm>
          <a:custGeom>
            <a:avLst/>
            <a:gdLst>
              <a:gd name="connsiteX0" fmla="*/ 0 w 862693"/>
              <a:gd name="connsiteY0" fmla="*/ 0 h 862693"/>
              <a:gd name="connsiteX1" fmla="*/ 862693 w 862693"/>
              <a:gd name="connsiteY1" fmla="*/ 0 h 862693"/>
              <a:gd name="connsiteX2" fmla="*/ 0 w 862693"/>
              <a:gd name="connsiteY2" fmla="*/ 862693 h 862693"/>
              <a:gd name="connsiteX3" fmla="*/ 0 w 862693"/>
              <a:gd name="connsiteY3" fmla="*/ 0 h 862693"/>
            </a:gdLst>
            <a:ahLst/>
            <a:cxnLst>
              <a:cxn ang="0">
                <a:pos x="connsiteX0" y="connsiteY0"/>
              </a:cxn>
              <a:cxn ang="0">
                <a:pos x="connsiteX1" y="connsiteY1"/>
              </a:cxn>
              <a:cxn ang="0">
                <a:pos x="connsiteX2" y="connsiteY2"/>
              </a:cxn>
              <a:cxn ang="0">
                <a:pos x="connsiteX3" y="connsiteY3"/>
              </a:cxn>
            </a:cxnLst>
            <a:rect l="l" t="t" r="r" b="b"/>
            <a:pathLst>
              <a:path w="862693" h="862693">
                <a:moveTo>
                  <a:pt x="0" y="0"/>
                </a:moveTo>
                <a:lnTo>
                  <a:pt x="862693" y="0"/>
                </a:lnTo>
                <a:cubicBezTo>
                  <a:pt x="862693" y="476453"/>
                  <a:pt x="476452" y="862693"/>
                  <a:pt x="0" y="862693"/>
                </a:cubicBez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nvGrpSpPr>
          <p:cNvPr id="9" name="Group 8">
            <a:extLst>
              <a:ext uri="{FF2B5EF4-FFF2-40B4-BE49-F238E27FC236}">
                <a16:creationId xmlns:a16="http://schemas.microsoft.com/office/drawing/2014/main" id="{9861BC34-DFBF-2D4F-B463-FCFBC08391FF}"/>
              </a:ext>
            </a:extLst>
          </p:cNvPr>
          <p:cNvGrpSpPr/>
          <p:nvPr userDrawn="1"/>
        </p:nvGrpSpPr>
        <p:grpSpPr>
          <a:xfrm>
            <a:off x="8082092" y="5590903"/>
            <a:ext cx="1572380" cy="1267097"/>
            <a:chOff x="7413403" y="4976359"/>
            <a:chExt cx="2334986" cy="1881641"/>
          </a:xfrm>
        </p:grpSpPr>
        <p:sp>
          <p:nvSpPr>
            <p:cNvPr id="7" name="Freeform 6">
              <a:extLst>
                <a:ext uri="{FF2B5EF4-FFF2-40B4-BE49-F238E27FC236}">
                  <a16:creationId xmlns:a16="http://schemas.microsoft.com/office/drawing/2014/main" id="{55C37C19-F268-4A43-A0D4-3B1B38D48952}"/>
                </a:ext>
              </a:extLst>
            </p:cNvPr>
            <p:cNvSpPr/>
            <p:nvPr userDrawn="1"/>
          </p:nvSpPr>
          <p:spPr>
            <a:xfrm rot="5400000" flipH="1" flipV="1">
              <a:off x="8223822" y="5333433"/>
              <a:ext cx="1881641" cy="1167493"/>
            </a:xfrm>
            <a:custGeom>
              <a:avLst/>
              <a:gdLst>
                <a:gd name="connsiteX0" fmla="*/ 1881641 w 1881641"/>
                <a:gd name="connsiteY0" fmla="*/ 1167473 h 1167493"/>
                <a:gd name="connsiteX1" fmla="*/ 1881641 w 1881641"/>
                <a:gd name="connsiteY1" fmla="*/ 1167493 h 1167493"/>
                <a:gd name="connsiteX2" fmla="*/ 1167493 w 1881641"/>
                <a:gd name="connsiteY2" fmla="*/ 1167493 h 1167493"/>
                <a:gd name="connsiteX3" fmla="*/ 0 w 1881641"/>
                <a:gd name="connsiteY3" fmla="*/ 0 h 1167493"/>
                <a:gd name="connsiteX4" fmla="*/ 714149 w 1881641"/>
                <a:gd name="connsiteY4" fmla="*/ 0 h 1167493"/>
                <a:gd name="connsiteX5" fmla="*/ 1875614 w 1881641"/>
                <a:gd name="connsiteY5" fmla="*/ 1048124 h 1167493"/>
                <a:gd name="connsiteX6" fmla="*/ 1881641 w 1881641"/>
                <a:gd name="connsiteY6" fmla="*/ 1167473 h 1167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1641" h="1167493">
                  <a:moveTo>
                    <a:pt x="1881641" y="1167473"/>
                  </a:moveTo>
                  <a:lnTo>
                    <a:pt x="1881641" y="1167493"/>
                  </a:lnTo>
                  <a:lnTo>
                    <a:pt x="1167493" y="1167493"/>
                  </a:lnTo>
                  <a:cubicBezTo>
                    <a:pt x="522704" y="1167493"/>
                    <a:pt x="0" y="644789"/>
                    <a:pt x="0" y="0"/>
                  </a:cubicBezTo>
                  <a:lnTo>
                    <a:pt x="714149" y="0"/>
                  </a:lnTo>
                  <a:cubicBezTo>
                    <a:pt x="1318639" y="0"/>
                    <a:pt x="1815827" y="459408"/>
                    <a:pt x="1875614" y="1048124"/>
                  </a:cubicBezTo>
                  <a:lnTo>
                    <a:pt x="1881641" y="1167473"/>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latin typeface="+mn-lt"/>
              </a:endParaRPr>
            </a:p>
          </p:txBody>
        </p:sp>
        <p:sp>
          <p:nvSpPr>
            <p:cNvPr id="8" name="Freeform 7">
              <a:extLst>
                <a:ext uri="{FF2B5EF4-FFF2-40B4-BE49-F238E27FC236}">
                  <a16:creationId xmlns:a16="http://schemas.microsoft.com/office/drawing/2014/main" id="{E4F760E5-9D5D-E44F-AEBF-20CA8DE87D11}"/>
                </a:ext>
              </a:extLst>
            </p:cNvPr>
            <p:cNvSpPr/>
            <p:nvPr userDrawn="1"/>
          </p:nvSpPr>
          <p:spPr>
            <a:xfrm rot="16200000" flipV="1">
              <a:off x="7056329" y="5333433"/>
              <a:ext cx="1881641" cy="1167493"/>
            </a:xfrm>
            <a:custGeom>
              <a:avLst/>
              <a:gdLst>
                <a:gd name="connsiteX0" fmla="*/ 1881641 w 1881641"/>
                <a:gd name="connsiteY0" fmla="*/ 1167473 h 1167493"/>
                <a:gd name="connsiteX1" fmla="*/ 1881641 w 1881641"/>
                <a:gd name="connsiteY1" fmla="*/ 1167493 h 1167493"/>
                <a:gd name="connsiteX2" fmla="*/ 1167493 w 1881641"/>
                <a:gd name="connsiteY2" fmla="*/ 1167493 h 1167493"/>
                <a:gd name="connsiteX3" fmla="*/ 0 w 1881641"/>
                <a:gd name="connsiteY3" fmla="*/ 0 h 1167493"/>
                <a:gd name="connsiteX4" fmla="*/ 714149 w 1881641"/>
                <a:gd name="connsiteY4" fmla="*/ 0 h 1167493"/>
                <a:gd name="connsiteX5" fmla="*/ 1875614 w 1881641"/>
                <a:gd name="connsiteY5" fmla="*/ 1048124 h 1167493"/>
                <a:gd name="connsiteX6" fmla="*/ 1881641 w 1881641"/>
                <a:gd name="connsiteY6" fmla="*/ 1167473 h 1167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1641" h="1167493">
                  <a:moveTo>
                    <a:pt x="1881641" y="1167473"/>
                  </a:moveTo>
                  <a:lnTo>
                    <a:pt x="1881641" y="1167493"/>
                  </a:lnTo>
                  <a:lnTo>
                    <a:pt x="1167493" y="1167493"/>
                  </a:lnTo>
                  <a:cubicBezTo>
                    <a:pt x="522704" y="1167493"/>
                    <a:pt x="0" y="644789"/>
                    <a:pt x="0" y="0"/>
                  </a:cubicBezTo>
                  <a:lnTo>
                    <a:pt x="714149" y="0"/>
                  </a:lnTo>
                  <a:cubicBezTo>
                    <a:pt x="1318639" y="0"/>
                    <a:pt x="1815827" y="459408"/>
                    <a:pt x="1875614" y="1048124"/>
                  </a:cubicBezTo>
                  <a:lnTo>
                    <a:pt x="1881641" y="1167473"/>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latin typeface="+mn-lt"/>
              </a:endParaRPr>
            </a:p>
          </p:txBody>
        </p:sp>
      </p:grpSp>
      <p:sp>
        <p:nvSpPr>
          <p:cNvPr id="10" name="Date Placeholder 3">
            <a:extLst>
              <a:ext uri="{FF2B5EF4-FFF2-40B4-BE49-F238E27FC236}">
                <a16:creationId xmlns:a16="http://schemas.microsoft.com/office/drawing/2014/main" id="{7536C149-3EFE-A94E-902D-57CED00B2C0F}"/>
              </a:ext>
            </a:extLst>
          </p:cNvPr>
          <p:cNvSpPr>
            <a:spLocks noGrp="1"/>
          </p:cNvSpPr>
          <p:nvPr>
            <p:ph type="dt" sz="half" idx="2"/>
          </p:nvPr>
        </p:nvSpPr>
        <p:spPr>
          <a:xfrm>
            <a:off x="381000" y="6356350"/>
            <a:ext cx="2743200" cy="365125"/>
          </a:xfrm>
          <a:prstGeom prst="rect">
            <a:avLst/>
          </a:prstGeom>
        </p:spPr>
        <p:txBody>
          <a:bodyPr vert="horz" lIns="91440" tIns="45720" rIns="91440" bIns="45720" rtlCol="0" anchor="ctr">
            <a:noAutofit/>
          </a:bodyPr>
          <a:lstStyle>
            <a:lvl1pPr algn="l">
              <a:defRPr sz="1200">
                <a:solidFill>
                  <a:schemeClr val="accent3"/>
                </a:solidFill>
                <a:latin typeface="+mn-lt"/>
              </a:defRPr>
            </a:lvl1pPr>
          </a:lstStyle>
          <a:p>
            <a:fld id="{45B08281-154C-4FEF-A6DF-18BA3AC0F374}" type="datetime1">
              <a:rPr lang="en-US" smtClean="0"/>
              <a:t>10/2/2024</a:t>
            </a:fld>
            <a:endParaRPr lang="en-US" dirty="0"/>
          </a:p>
        </p:txBody>
      </p:sp>
      <p:sp>
        <p:nvSpPr>
          <p:cNvPr id="11" name="Footer Placeholder 4">
            <a:extLst>
              <a:ext uri="{FF2B5EF4-FFF2-40B4-BE49-F238E27FC236}">
                <a16:creationId xmlns:a16="http://schemas.microsoft.com/office/drawing/2014/main" id="{53CA1E78-F17D-F34D-9F81-0DBF44F3789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noAutofit/>
          </a:bodyPr>
          <a:lstStyle>
            <a:lvl1pPr algn="ctr">
              <a:defRPr sz="1200">
                <a:solidFill>
                  <a:schemeClr val="accent3"/>
                </a:solidFill>
                <a:latin typeface="+mn-lt"/>
              </a:defRPr>
            </a:lvl1pPr>
          </a:lstStyle>
          <a:p>
            <a:r>
              <a:rPr lang="en-US" dirty="0"/>
              <a:t>PRESENTATION TITLE</a:t>
            </a:r>
          </a:p>
        </p:txBody>
      </p:sp>
      <p:sp>
        <p:nvSpPr>
          <p:cNvPr id="12" name="Slide Number Placeholder 5">
            <a:extLst>
              <a:ext uri="{FF2B5EF4-FFF2-40B4-BE49-F238E27FC236}">
                <a16:creationId xmlns:a16="http://schemas.microsoft.com/office/drawing/2014/main" id="{1FE54918-A625-F64F-A42E-A427E9B2D489}"/>
              </a:ext>
            </a:extLst>
          </p:cNvPr>
          <p:cNvSpPr>
            <a:spLocks noGrp="1"/>
          </p:cNvSpPr>
          <p:nvPr>
            <p:ph type="sldNum" sz="quarter" idx="4"/>
          </p:nvPr>
        </p:nvSpPr>
        <p:spPr>
          <a:xfrm>
            <a:off x="10153276" y="6356350"/>
            <a:ext cx="1657723" cy="365125"/>
          </a:xfrm>
          <a:prstGeom prst="rect">
            <a:avLst/>
          </a:prstGeom>
        </p:spPr>
        <p:txBody>
          <a:bodyPr vert="horz" lIns="91440" tIns="45720" rIns="91440" bIns="45720" rtlCol="0" anchor="ctr">
            <a:noAutofit/>
          </a:bodyPr>
          <a:lstStyle>
            <a:lvl1pPr algn="r">
              <a:defRPr sz="1200">
                <a:solidFill>
                  <a:schemeClr val="accent2"/>
                </a:solidFill>
                <a:latin typeface="+mn-lt"/>
              </a:defRPr>
            </a:lvl1pPr>
          </a:lstStyle>
          <a:p>
            <a:fld id="{294A09A9-5501-47C1-A89A-A340965A2BE2}" type="slidenum">
              <a:rPr lang="en-US" smtClean="0"/>
              <a:pPr/>
              <a:t>‹#›</a:t>
            </a:fld>
            <a:endParaRPr lang="en-US" dirty="0"/>
          </a:p>
        </p:txBody>
      </p:sp>
    </p:spTree>
    <p:extLst>
      <p:ext uri="{BB962C8B-B14F-4D97-AF65-F5344CB8AC3E}">
        <p14:creationId xmlns:p14="http://schemas.microsoft.com/office/powerpoint/2010/main" val="27822712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bg>
      <p:bgPr>
        <a:solidFill>
          <a:schemeClr val="accent2"/>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A62587F-7496-384A-AF40-18FC8CF0709D}"/>
              </a:ext>
            </a:extLst>
          </p:cNvPr>
          <p:cNvSpPr/>
          <p:nvPr userDrawn="1"/>
        </p:nvSpPr>
        <p:spPr>
          <a:xfrm>
            <a:off x="0" y="2286002"/>
            <a:ext cx="12208822" cy="4572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Freeform 11">
            <a:extLst>
              <a:ext uri="{FF2B5EF4-FFF2-40B4-BE49-F238E27FC236}">
                <a16:creationId xmlns:a16="http://schemas.microsoft.com/office/drawing/2014/main" id="{84DB028B-A475-224B-B675-A15A56CAD0BF}"/>
              </a:ext>
            </a:extLst>
          </p:cNvPr>
          <p:cNvSpPr/>
          <p:nvPr userDrawn="1"/>
        </p:nvSpPr>
        <p:spPr>
          <a:xfrm flipH="1">
            <a:off x="8597718" y="3246896"/>
            <a:ext cx="3611104" cy="3611104"/>
          </a:xfrm>
          <a:custGeom>
            <a:avLst/>
            <a:gdLst>
              <a:gd name="connsiteX0" fmla="*/ 0 w 1167493"/>
              <a:gd name="connsiteY0" fmla="*/ 0 h 1167493"/>
              <a:gd name="connsiteX1" fmla="*/ 1167493 w 1167493"/>
              <a:gd name="connsiteY1" fmla="*/ 1167493 h 1167493"/>
              <a:gd name="connsiteX2" fmla="*/ 0 w 1167493"/>
              <a:gd name="connsiteY2" fmla="*/ 1167493 h 1167493"/>
              <a:gd name="connsiteX3" fmla="*/ 0 w 1167493"/>
              <a:gd name="connsiteY3" fmla="*/ 0 h 1167493"/>
            </a:gdLst>
            <a:ahLst/>
            <a:cxnLst>
              <a:cxn ang="0">
                <a:pos x="connsiteX0" y="connsiteY0"/>
              </a:cxn>
              <a:cxn ang="0">
                <a:pos x="connsiteX1" y="connsiteY1"/>
              </a:cxn>
              <a:cxn ang="0">
                <a:pos x="connsiteX2" y="connsiteY2"/>
              </a:cxn>
              <a:cxn ang="0">
                <a:pos x="connsiteX3" y="connsiteY3"/>
              </a:cxn>
            </a:cxnLst>
            <a:rect l="l" t="t" r="r" b="b"/>
            <a:pathLst>
              <a:path w="1167493" h="1167493">
                <a:moveTo>
                  <a:pt x="0" y="0"/>
                </a:moveTo>
                <a:cubicBezTo>
                  <a:pt x="0" y="644789"/>
                  <a:pt x="522704" y="1167493"/>
                  <a:pt x="1167493" y="1167493"/>
                </a:cubicBezTo>
                <a:lnTo>
                  <a:pt x="0" y="1167493"/>
                </a:lnTo>
                <a:lnTo>
                  <a:pt x="0"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4" name="Freeform 13">
            <a:extLst>
              <a:ext uri="{FF2B5EF4-FFF2-40B4-BE49-F238E27FC236}">
                <a16:creationId xmlns:a16="http://schemas.microsoft.com/office/drawing/2014/main" id="{61C34955-105B-4D4D-B51D-754C5D38A85D}"/>
              </a:ext>
            </a:extLst>
          </p:cNvPr>
          <p:cNvSpPr/>
          <p:nvPr userDrawn="1"/>
        </p:nvSpPr>
        <p:spPr>
          <a:xfrm>
            <a:off x="1" y="0"/>
            <a:ext cx="933856" cy="933856"/>
          </a:xfrm>
          <a:custGeom>
            <a:avLst/>
            <a:gdLst>
              <a:gd name="connsiteX0" fmla="*/ 0 w 862693"/>
              <a:gd name="connsiteY0" fmla="*/ 0 h 862693"/>
              <a:gd name="connsiteX1" fmla="*/ 862693 w 862693"/>
              <a:gd name="connsiteY1" fmla="*/ 0 h 862693"/>
              <a:gd name="connsiteX2" fmla="*/ 0 w 862693"/>
              <a:gd name="connsiteY2" fmla="*/ 862693 h 862693"/>
              <a:gd name="connsiteX3" fmla="*/ 0 w 862693"/>
              <a:gd name="connsiteY3" fmla="*/ 0 h 862693"/>
            </a:gdLst>
            <a:ahLst/>
            <a:cxnLst>
              <a:cxn ang="0">
                <a:pos x="connsiteX0" y="connsiteY0"/>
              </a:cxn>
              <a:cxn ang="0">
                <a:pos x="connsiteX1" y="connsiteY1"/>
              </a:cxn>
              <a:cxn ang="0">
                <a:pos x="connsiteX2" y="connsiteY2"/>
              </a:cxn>
              <a:cxn ang="0">
                <a:pos x="connsiteX3" y="connsiteY3"/>
              </a:cxn>
            </a:cxnLst>
            <a:rect l="l" t="t" r="r" b="b"/>
            <a:pathLst>
              <a:path w="862693" h="862693">
                <a:moveTo>
                  <a:pt x="0" y="0"/>
                </a:moveTo>
                <a:lnTo>
                  <a:pt x="862693" y="0"/>
                </a:lnTo>
                <a:cubicBezTo>
                  <a:pt x="862693" y="476453"/>
                  <a:pt x="476452" y="862693"/>
                  <a:pt x="0" y="862693"/>
                </a:cubicBez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5" name="Freeform 14">
            <a:extLst>
              <a:ext uri="{FF2B5EF4-FFF2-40B4-BE49-F238E27FC236}">
                <a16:creationId xmlns:a16="http://schemas.microsoft.com/office/drawing/2014/main" id="{2734DEB1-EC02-2E42-9292-4ADD115060A5}"/>
              </a:ext>
            </a:extLst>
          </p:cNvPr>
          <p:cNvSpPr/>
          <p:nvPr userDrawn="1"/>
        </p:nvSpPr>
        <p:spPr>
          <a:xfrm rot="5400000" flipH="1" flipV="1">
            <a:off x="10344100" y="438098"/>
            <a:ext cx="2285999" cy="1409801"/>
          </a:xfrm>
          <a:custGeom>
            <a:avLst/>
            <a:gdLst>
              <a:gd name="connsiteX0" fmla="*/ 1881641 w 1881641"/>
              <a:gd name="connsiteY0" fmla="*/ 1167473 h 1167493"/>
              <a:gd name="connsiteX1" fmla="*/ 1881641 w 1881641"/>
              <a:gd name="connsiteY1" fmla="*/ 1167493 h 1167493"/>
              <a:gd name="connsiteX2" fmla="*/ 1167493 w 1881641"/>
              <a:gd name="connsiteY2" fmla="*/ 1167493 h 1167493"/>
              <a:gd name="connsiteX3" fmla="*/ 0 w 1881641"/>
              <a:gd name="connsiteY3" fmla="*/ 0 h 1167493"/>
              <a:gd name="connsiteX4" fmla="*/ 714149 w 1881641"/>
              <a:gd name="connsiteY4" fmla="*/ 0 h 1167493"/>
              <a:gd name="connsiteX5" fmla="*/ 1875614 w 1881641"/>
              <a:gd name="connsiteY5" fmla="*/ 1048124 h 1167493"/>
              <a:gd name="connsiteX6" fmla="*/ 1881641 w 1881641"/>
              <a:gd name="connsiteY6" fmla="*/ 1167473 h 1167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1641" h="1167493">
                <a:moveTo>
                  <a:pt x="1881641" y="1167473"/>
                </a:moveTo>
                <a:lnTo>
                  <a:pt x="1881641" y="1167493"/>
                </a:lnTo>
                <a:lnTo>
                  <a:pt x="1167493" y="1167493"/>
                </a:lnTo>
                <a:cubicBezTo>
                  <a:pt x="522704" y="1167493"/>
                  <a:pt x="0" y="644789"/>
                  <a:pt x="0" y="0"/>
                </a:cubicBezTo>
                <a:lnTo>
                  <a:pt x="714149" y="0"/>
                </a:lnTo>
                <a:cubicBezTo>
                  <a:pt x="1318639" y="0"/>
                  <a:pt x="1815827" y="459408"/>
                  <a:pt x="1875614" y="1048124"/>
                </a:cubicBezTo>
                <a:lnTo>
                  <a:pt x="1881641" y="1167473"/>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3" name="Title 1">
            <a:extLst>
              <a:ext uri="{FF2B5EF4-FFF2-40B4-BE49-F238E27FC236}">
                <a16:creationId xmlns:a16="http://schemas.microsoft.com/office/drawing/2014/main" id="{5E932F0D-7FC3-634B-932C-3625C16C8DE2}"/>
              </a:ext>
            </a:extLst>
          </p:cNvPr>
          <p:cNvSpPr>
            <a:spLocks noGrp="1"/>
          </p:cNvSpPr>
          <p:nvPr>
            <p:ph type="title"/>
          </p:nvPr>
        </p:nvSpPr>
        <p:spPr>
          <a:xfrm>
            <a:off x="1167492" y="381000"/>
            <a:ext cx="9779183" cy="1325563"/>
          </a:xfrm>
        </p:spPr>
        <p:txBody>
          <a:bodyPr anchor="b">
            <a:noAutofit/>
          </a:bodyPr>
          <a:lstStyle>
            <a:lvl1pPr>
              <a:defRPr sz="4800" b="1">
                <a:latin typeface="+mj-lt"/>
              </a:defRPr>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2E65DE34-CDB7-41F7-A95A-592B99558C69}"/>
              </a:ext>
            </a:extLst>
          </p:cNvPr>
          <p:cNvSpPr>
            <a:spLocks noGrp="1"/>
          </p:cNvSpPr>
          <p:nvPr>
            <p:ph type="body" idx="1"/>
          </p:nvPr>
        </p:nvSpPr>
        <p:spPr>
          <a:xfrm>
            <a:off x="1167492" y="2653167"/>
            <a:ext cx="9779183" cy="3436483"/>
          </a:xfrm>
        </p:spPr>
        <p:txBody>
          <a:bodyPr>
            <a:noAutofit/>
          </a:bodyPr>
          <a:lstStyle>
            <a:lvl1pPr marL="0" indent="0">
              <a:lnSpc>
                <a:spcPct val="150000"/>
              </a:lnSpc>
              <a:buNone/>
              <a:defRPr sz="2400">
                <a:solidFill>
                  <a:schemeClr val="bg1"/>
                </a:solidFill>
                <a:latin typeface="+mn-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E95D4F5-F69B-42F6-8A9D-330F696E144B}"/>
              </a:ext>
            </a:extLst>
          </p:cNvPr>
          <p:cNvSpPr>
            <a:spLocks noGrp="1"/>
          </p:cNvSpPr>
          <p:nvPr>
            <p:ph type="dt" sz="half" idx="10"/>
          </p:nvPr>
        </p:nvSpPr>
        <p:spPr/>
        <p:txBody>
          <a:bodyPr>
            <a:noAutofit/>
          </a:bodyPr>
          <a:lstStyle>
            <a:lvl1pPr>
              <a:defRPr>
                <a:solidFill>
                  <a:schemeClr val="accent2"/>
                </a:solidFill>
                <a:latin typeface="+mn-lt"/>
              </a:defRPr>
            </a:lvl1pPr>
          </a:lstStyle>
          <a:p>
            <a:fld id="{04D857D4-BD7E-4A06-844B-AAD504F1114F}" type="datetime1">
              <a:rPr lang="en-US" smtClean="0"/>
              <a:t>10/2/2024</a:t>
            </a:fld>
            <a:endParaRPr lang="en-US" dirty="0"/>
          </a:p>
        </p:txBody>
      </p:sp>
      <p:sp>
        <p:nvSpPr>
          <p:cNvPr id="5" name="Footer Placeholder 4">
            <a:extLst>
              <a:ext uri="{FF2B5EF4-FFF2-40B4-BE49-F238E27FC236}">
                <a16:creationId xmlns:a16="http://schemas.microsoft.com/office/drawing/2014/main" id="{FA79A23A-2238-4904-8692-9F2DAE8B8FC9}"/>
              </a:ext>
            </a:extLst>
          </p:cNvPr>
          <p:cNvSpPr>
            <a:spLocks noGrp="1"/>
          </p:cNvSpPr>
          <p:nvPr>
            <p:ph type="ftr" sz="quarter" idx="11"/>
          </p:nvPr>
        </p:nvSpPr>
        <p:spPr/>
        <p:txBody>
          <a:bodyPr>
            <a:noAutofit/>
          </a:bodyPr>
          <a:lstStyle>
            <a:lvl1pPr>
              <a:defRPr>
                <a:solidFill>
                  <a:schemeClr val="accent2"/>
                </a:solidFill>
                <a:latin typeface="+mn-lt"/>
              </a:defRPr>
            </a:lvl1pPr>
          </a:lstStyle>
          <a:p>
            <a:r>
              <a:rPr lang="en-US" dirty="0"/>
              <a:t>PRESENTATION TITLE</a:t>
            </a:r>
          </a:p>
        </p:txBody>
      </p:sp>
      <p:sp>
        <p:nvSpPr>
          <p:cNvPr id="6" name="Slide Number Placeholder 5">
            <a:extLst>
              <a:ext uri="{FF2B5EF4-FFF2-40B4-BE49-F238E27FC236}">
                <a16:creationId xmlns:a16="http://schemas.microsoft.com/office/drawing/2014/main" id="{DB69FC35-DDC8-45FB-8ACB-21C15F57C1F1}"/>
              </a:ext>
            </a:extLst>
          </p:cNvPr>
          <p:cNvSpPr>
            <a:spLocks noGrp="1"/>
          </p:cNvSpPr>
          <p:nvPr>
            <p:ph type="sldNum" sz="quarter" idx="12"/>
          </p:nvPr>
        </p:nvSpPr>
        <p:spPr>
          <a:xfrm>
            <a:off x="10206318" y="6356350"/>
            <a:ext cx="1604682" cy="365125"/>
          </a:xfrm>
        </p:spPr>
        <p:txBody>
          <a:bodyPr>
            <a:noAutofit/>
          </a:bodyPr>
          <a:lstStyle>
            <a:lvl1pPr>
              <a:defRPr>
                <a:solidFill>
                  <a:schemeClr val="accent3"/>
                </a:solidFill>
                <a:latin typeface="+mn-lt"/>
              </a:defRPr>
            </a:lvl1pPr>
          </a:lstStyle>
          <a:p>
            <a:fld id="{294A09A9-5501-47C1-A89A-A340965A2BE2}" type="slidenum">
              <a:rPr lang="en-US" smtClean="0"/>
              <a:pPr/>
              <a:t>‹#›</a:t>
            </a:fld>
            <a:endParaRPr lang="en-US" dirty="0"/>
          </a:p>
        </p:txBody>
      </p:sp>
    </p:spTree>
    <p:extLst>
      <p:ext uri="{BB962C8B-B14F-4D97-AF65-F5344CB8AC3E}">
        <p14:creationId xmlns:p14="http://schemas.microsoft.com/office/powerpoint/2010/main" val="28026350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Section title">
    <p:spTree>
      <p:nvGrpSpPr>
        <p:cNvPr id="1" name=""/>
        <p:cNvGrpSpPr/>
        <p:nvPr/>
      </p:nvGrpSpPr>
      <p:grpSpPr>
        <a:xfrm>
          <a:off x="0" y="0"/>
          <a:ext cx="0" cy="0"/>
          <a:chOff x="0" y="0"/>
          <a:chExt cx="0" cy="0"/>
        </a:xfrm>
      </p:grpSpPr>
      <p:sp>
        <p:nvSpPr>
          <p:cNvPr id="23" name="Freeform 22">
            <a:extLst>
              <a:ext uri="{FF2B5EF4-FFF2-40B4-BE49-F238E27FC236}">
                <a16:creationId xmlns:a16="http://schemas.microsoft.com/office/drawing/2014/main" id="{067EACEC-C2DD-EA42-8504-176673AD1F20}"/>
              </a:ext>
            </a:extLst>
          </p:cNvPr>
          <p:cNvSpPr/>
          <p:nvPr userDrawn="1"/>
        </p:nvSpPr>
        <p:spPr>
          <a:xfrm>
            <a:off x="0" y="0"/>
            <a:ext cx="8025490" cy="6858000"/>
          </a:xfrm>
          <a:custGeom>
            <a:avLst/>
            <a:gdLst>
              <a:gd name="connsiteX0" fmla="*/ 0 w 8025490"/>
              <a:gd name="connsiteY0" fmla="*/ 0 h 6858000"/>
              <a:gd name="connsiteX1" fmla="*/ 4596490 w 8025490"/>
              <a:gd name="connsiteY1" fmla="*/ 0 h 6858000"/>
              <a:gd name="connsiteX2" fmla="*/ 8025490 w 8025490"/>
              <a:gd name="connsiteY2" fmla="*/ 3429000 h 6858000"/>
              <a:gd name="connsiteX3" fmla="*/ 4596490 w 8025490"/>
              <a:gd name="connsiteY3" fmla="*/ 6858000 h 6858000"/>
              <a:gd name="connsiteX4" fmla="*/ 0 w 8025490"/>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25490" h="6858000">
                <a:moveTo>
                  <a:pt x="0" y="0"/>
                </a:moveTo>
                <a:lnTo>
                  <a:pt x="4596490" y="0"/>
                </a:lnTo>
                <a:cubicBezTo>
                  <a:pt x="6490274" y="0"/>
                  <a:pt x="8025490" y="1535216"/>
                  <a:pt x="8025490" y="3429000"/>
                </a:cubicBezTo>
                <a:cubicBezTo>
                  <a:pt x="8025490" y="5322784"/>
                  <a:pt x="6490274" y="6858000"/>
                  <a:pt x="4596490" y="6858000"/>
                </a:cubicBezTo>
                <a:lnTo>
                  <a:pt x="0" y="68580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id="{494248F2-5264-4601-AA0B-6C092F77F2DD}"/>
              </a:ext>
            </a:extLst>
          </p:cNvPr>
          <p:cNvSpPr>
            <a:spLocks noGrp="1"/>
          </p:cNvSpPr>
          <p:nvPr>
            <p:ph type="ctrTitle"/>
          </p:nvPr>
        </p:nvSpPr>
        <p:spPr>
          <a:xfrm>
            <a:off x="1167494" y="1059400"/>
            <a:ext cx="6245912" cy="2387600"/>
          </a:xfrm>
        </p:spPr>
        <p:txBody>
          <a:bodyPr anchor="b">
            <a:noAutofit/>
          </a:bodyPr>
          <a:lstStyle>
            <a:lvl1pPr algn="l">
              <a:defRPr sz="6000" b="1">
                <a:solidFill>
                  <a:schemeClr val="bg1"/>
                </a:solidFill>
                <a:latin typeface="+mj-lt"/>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DCFB69D3-5632-4285-A209-9DCA67DA668C}"/>
              </a:ext>
            </a:extLst>
          </p:cNvPr>
          <p:cNvSpPr>
            <a:spLocks noGrp="1"/>
          </p:cNvSpPr>
          <p:nvPr>
            <p:ph type="subTitle" idx="1"/>
          </p:nvPr>
        </p:nvSpPr>
        <p:spPr>
          <a:xfrm>
            <a:off x="1167494" y="3539075"/>
            <a:ext cx="6245912" cy="1406101"/>
          </a:xfrm>
        </p:spPr>
        <p:txBody>
          <a:bodyPr>
            <a:noAutofit/>
          </a:bodyPr>
          <a:lstStyle>
            <a:lvl1pPr marL="0" indent="0" algn="l">
              <a:buNone/>
              <a:defRPr sz="3200">
                <a:solidFill>
                  <a:schemeClr val="bg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grpSp>
        <p:nvGrpSpPr>
          <p:cNvPr id="6" name="Group 5">
            <a:extLst>
              <a:ext uri="{FF2B5EF4-FFF2-40B4-BE49-F238E27FC236}">
                <a16:creationId xmlns:a16="http://schemas.microsoft.com/office/drawing/2014/main" id="{89843C7E-5704-7A46-8974-F3BFA42E7310}"/>
              </a:ext>
            </a:extLst>
          </p:cNvPr>
          <p:cNvGrpSpPr/>
          <p:nvPr userDrawn="1"/>
        </p:nvGrpSpPr>
        <p:grpSpPr>
          <a:xfrm rot="16200000">
            <a:off x="8286528" y="2207195"/>
            <a:ext cx="3032351" cy="2443610"/>
            <a:chOff x="9857014" y="13834"/>
            <a:chExt cx="2334986" cy="1881641"/>
          </a:xfrm>
        </p:grpSpPr>
        <p:sp>
          <p:nvSpPr>
            <p:cNvPr id="15" name="Freeform 14">
              <a:extLst>
                <a:ext uri="{FF2B5EF4-FFF2-40B4-BE49-F238E27FC236}">
                  <a16:creationId xmlns:a16="http://schemas.microsoft.com/office/drawing/2014/main" id="{EFBF1E52-11FA-DC48-B7AD-75734232FFE8}"/>
                </a:ext>
              </a:extLst>
            </p:cNvPr>
            <p:cNvSpPr/>
            <p:nvPr userDrawn="1"/>
          </p:nvSpPr>
          <p:spPr>
            <a:xfrm rot="5400000" flipH="1" flipV="1">
              <a:off x="10667433" y="370908"/>
              <a:ext cx="1881641" cy="1167493"/>
            </a:xfrm>
            <a:custGeom>
              <a:avLst/>
              <a:gdLst>
                <a:gd name="connsiteX0" fmla="*/ 1881641 w 1881641"/>
                <a:gd name="connsiteY0" fmla="*/ 1167473 h 1167493"/>
                <a:gd name="connsiteX1" fmla="*/ 1881641 w 1881641"/>
                <a:gd name="connsiteY1" fmla="*/ 1167493 h 1167493"/>
                <a:gd name="connsiteX2" fmla="*/ 1167493 w 1881641"/>
                <a:gd name="connsiteY2" fmla="*/ 1167493 h 1167493"/>
                <a:gd name="connsiteX3" fmla="*/ 0 w 1881641"/>
                <a:gd name="connsiteY3" fmla="*/ 0 h 1167493"/>
                <a:gd name="connsiteX4" fmla="*/ 714149 w 1881641"/>
                <a:gd name="connsiteY4" fmla="*/ 0 h 1167493"/>
                <a:gd name="connsiteX5" fmla="*/ 1875614 w 1881641"/>
                <a:gd name="connsiteY5" fmla="*/ 1048124 h 1167493"/>
                <a:gd name="connsiteX6" fmla="*/ 1881641 w 1881641"/>
                <a:gd name="connsiteY6" fmla="*/ 1167473 h 1167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1641" h="1167493">
                  <a:moveTo>
                    <a:pt x="1881641" y="1167473"/>
                  </a:moveTo>
                  <a:lnTo>
                    <a:pt x="1881641" y="1167493"/>
                  </a:lnTo>
                  <a:lnTo>
                    <a:pt x="1167493" y="1167493"/>
                  </a:lnTo>
                  <a:cubicBezTo>
                    <a:pt x="522704" y="1167493"/>
                    <a:pt x="0" y="644789"/>
                    <a:pt x="0" y="0"/>
                  </a:cubicBezTo>
                  <a:lnTo>
                    <a:pt x="714149" y="0"/>
                  </a:lnTo>
                  <a:cubicBezTo>
                    <a:pt x="1318639" y="0"/>
                    <a:pt x="1815827" y="459408"/>
                    <a:pt x="1875614" y="1048124"/>
                  </a:cubicBezTo>
                  <a:lnTo>
                    <a:pt x="1881641" y="1167473"/>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6" name="Freeform 15">
              <a:extLst>
                <a:ext uri="{FF2B5EF4-FFF2-40B4-BE49-F238E27FC236}">
                  <a16:creationId xmlns:a16="http://schemas.microsoft.com/office/drawing/2014/main" id="{4850B620-49F5-3748-84AF-682555D52792}"/>
                </a:ext>
              </a:extLst>
            </p:cNvPr>
            <p:cNvSpPr/>
            <p:nvPr userDrawn="1"/>
          </p:nvSpPr>
          <p:spPr>
            <a:xfrm rot="16200000" flipV="1">
              <a:off x="9499940" y="370908"/>
              <a:ext cx="1881641" cy="1167493"/>
            </a:xfrm>
            <a:custGeom>
              <a:avLst/>
              <a:gdLst>
                <a:gd name="connsiteX0" fmla="*/ 1881641 w 1881641"/>
                <a:gd name="connsiteY0" fmla="*/ 1167473 h 1167493"/>
                <a:gd name="connsiteX1" fmla="*/ 1881641 w 1881641"/>
                <a:gd name="connsiteY1" fmla="*/ 1167493 h 1167493"/>
                <a:gd name="connsiteX2" fmla="*/ 1167493 w 1881641"/>
                <a:gd name="connsiteY2" fmla="*/ 1167493 h 1167493"/>
                <a:gd name="connsiteX3" fmla="*/ 0 w 1881641"/>
                <a:gd name="connsiteY3" fmla="*/ 0 h 1167493"/>
                <a:gd name="connsiteX4" fmla="*/ 714149 w 1881641"/>
                <a:gd name="connsiteY4" fmla="*/ 0 h 1167493"/>
                <a:gd name="connsiteX5" fmla="*/ 1875614 w 1881641"/>
                <a:gd name="connsiteY5" fmla="*/ 1048124 h 1167493"/>
                <a:gd name="connsiteX6" fmla="*/ 1881641 w 1881641"/>
                <a:gd name="connsiteY6" fmla="*/ 1167473 h 1167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1641" h="1167493">
                  <a:moveTo>
                    <a:pt x="1881641" y="1167473"/>
                  </a:moveTo>
                  <a:lnTo>
                    <a:pt x="1881641" y="1167493"/>
                  </a:lnTo>
                  <a:lnTo>
                    <a:pt x="1167493" y="1167493"/>
                  </a:lnTo>
                  <a:cubicBezTo>
                    <a:pt x="522704" y="1167493"/>
                    <a:pt x="0" y="644789"/>
                    <a:pt x="0" y="0"/>
                  </a:cubicBezTo>
                  <a:lnTo>
                    <a:pt x="714149" y="0"/>
                  </a:lnTo>
                  <a:cubicBezTo>
                    <a:pt x="1318639" y="0"/>
                    <a:pt x="1815827" y="459408"/>
                    <a:pt x="1875614" y="1048124"/>
                  </a:cubicBezTo>
                  <a:lnTo>
                    <a:pt x="1881641" y="1167473"/>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sp>
        <p:nvSpPr>
          <p:cNvPr id="17" name="Freeform 16">
            <a:extLst>
              <a:ext uri="{FF2B5EF4-FFF2-40B4-BE49-F238E27FC236}">
                <a16:creationId xmlns:a16="http://schemas.microsoft.com/office/drawing/2014/main" id="{0B179973-08D2-EF40-B516-35E75E906394}"/>
              </a:ext>
            </a:extLst>
          </p:cNvPr>
          <p:cNvSpPr/>
          <p:nvPr userDrawn="1"/>
        </p:nvSpPr>
        <p:spPr>
          <a:xfrm flipH="1">
            <a:off x="8580896" y="1"/>
            <a:ext cx="3611104" cy="3611104"/>
          </a:xfrm>
          <a:custGeom>
            <a:avLst/>
            <a:gdLst>
              <a:gd name="connsiteX0" fmla="*/ 0 w 1167493"/>
              <a:gd name="connsiteY0" fmla="*/ 0 h 1167493"/>
              <a:gd name="connsiteX1" fmla="*/ 1167493 w 1167493"/>
              <a:gd name="connsiteY1" fmla="*/ 0 h 1167493"/>
              <a:gd name="connsiteX2" fmla="*/ 0 w 1167493"/>
              <a:gd name="connsiteY2" fmla="*/ 1167493 h 1167493"/>
              <a:gd name="connsiteX3" fmla="*/ 0 w 1167493"/>
              <a:gd name="connsiteY3" fmla="*/ 0 h 1167493"/>
            </a:gdLst>
            <a:ahLst/>
            <a:cxnLst>
              <a:cxn ang="0">
                <a:pos x="connsiteX0" y="connsiteY0"/>
              </a:cxn>
              <a:cxn ang="0">
                <a:pos x="connsiteX1" y="connsiteY1"/>
              </a:cxn>
              <a:cxn ang="0">
                <a:pos x="connsiteX2" y="connsiteY2"/>
              </a:cxn>
              <a:cxn ang="0">
                <a:pos x="connsiteX3" y="connsiteY3"/>
              </a:cxn>
            </a:cxnLst>
            <a:rect l="l" t="t" r="r" b="b"/>
            <a:pathLst>
              <a:path w="1167493" h="1167493">
                <a:moveTo>
                  <a:pt x="0" y="0"/>
                </a:moveTo>
                <a:lnTo>
                  <a:pt x="1167493" y="0"/>
                </a:lnTo>
                <a:cubicBezTo>
                  <a:pt x="522704" y="0"/>
                  <a:pt x="0" y="522704"/>
                  <a:pt x="0" y="1167493"/>
                </a:cubicBezTo>
                <a:lnTo>
                  <a:pt x="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8" name="Freeform 17">
            <a:extLst>
              <a:ext uri="{FF2B5EF4-FFF2-40B4-BE49-F238E27FC236}">
                <a16:creationId xmlns:a16="http://schemas.microsoft.com/office/drawing/2014/main" id="{6C811FF3-E48A-194D-8022-65F8C3A17449}"/>
              </a:ext>
            </a:extLst>
          </p:cNvPr>
          <p:cNvSpPr/>
          <p:nvPr userDrawn="1"/>
        </p:nvSpPr>
        <p:spPr>
          <a:xfrm flipH="1">
            <a:off x="8580896" y="3246896"/>
            <a:ext cx="3611104" cy="3611104"/>
          </a:xfrm>
          <a:custGeom>
            <a:avLst/>
            <a:gdLst>
              <a:gd name="connsiteX0" fmla="*/ 0 w 1167493"/>
              <a:gd name="connsiteY0" fmla="*/ 0 h 1167493"/>
              <a:gd name="connsiteX1" fmla="*/ 1167493 w 1167493"/>
              <a:gd name="connsiteY1" fmla="*/ 1167493 h 1167493"/>
              <a:gd name="connsiteX2" fmla="*/ 0 w 1167493"/>
              <a:gd name="connsiteY2" fmla="*/ 1167493 h 1167493"/>
              <a:gd name="connsiteX3" fmla="*/ 0 w 1167493"/>
              <a:gd name="connsiteY3" fmla="*/ 0 h 1167493"/>
            </a:gdLst>
            <a:ahLst/>
            <a:cxnLst>
              <a:cxn ang="0">
                <a:pos x="connsiteX0" y="connsiteY0"/>
              </a:cxn>
              <a:cxn ang="0">
                <a:pos x="connsiteX1" y="connsiteY1"/>
              </a:cxn>
              <a:cxn ang="0">
                <a:pos x="connsiteX2" y="connsiteY2"/>
              </a:cxn>
              <a:cxn ang="0">
                <a:pos x="connsiteX3" y="connsiteY3"/>
              </a:cxn>
            </a:cxnLst>
            <a:rect l="l" t="t" r="r" b="b"/>
            <a:pathLst>
              <a:path w="1167493" h="1167493">
                <a:moveTo>
                  <a:pt x="0" y="0"/>
                </a:moveTo>
                <a:cubicBezTo>
                  <a:pt x="0" y="644789"/>
                  <a:pt x="522704" y="1167493"/>
                  <a:pt x="1167493" y="1167493"/>
                </a:cubicBezTo>
                <a:lnTo>
                  <a:pt x="0" y="1167493"/>
                </a:lnTo>
                <a:lnTo>
                  <a:pt x="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Tree>
    <p:extLst>
      <p:ext uri="{BB962C8B-B14F-4D97-AF65-F5344CB8AC3E}">
        <p14:creationId xmlns:p14="http://schemas.microsoft.com/office/powerpoint/2010/main" val="9865294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Graph">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D97974-B93C-4C96-B3F6-F69E3D6DE6CA}"/>
              </a:ext>
            </a:extLst>
          </p:cNvPr>
          <p:cNvSpPr>
            <a:spLocks noGrp="1"/>
          </p:cNvSpPr>
          <p:nvPr>
            <p:ph type="title"/>
          </p:nvPr>
        </p:nvSpPr>
        <p:spPr>
          <a:xfrm>
            <a:off x="1167492" y="381000"/>
            <a:ext cx="9779183" cy="1325563"/>
          </a:xfrm>
        </p:spPr>
        <p:txBody>
          <a:bodyPr anchor="b">
            <a:noAutofit/>
          </a:bodyPr>
          <a:lstStyle>
            <a:lvl1pPr>
              <a:defRPr sz="4800" b="1">
                <a:latin typeface="+mj-lt"/>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8A6FC6F2-80B4-49A7-9448-33FE2DF0E967}"/>
              </a:ext>
            </a:extLst>
          </p:cNvPr>
          <p:cNvSpPr>
            <a:spLocks noGrp="1"/>
          </p:cNvSpPr>
          <p:nvPr>
            <p:ph idx="1"/>
          </p:nvPr>
        </p:nvSpPr>
        <p:spPr>
          <a:xfrm>
            <a:off x="1167493" y="2087561"/>
            <a:ext cx="9779182" cy="3366815"/>
          </a:xfrm>
        </p:spPr>
        <p:txBody>
          <a:bodyPr>
            <a:noAutofit/>
          </a:bodyPr>
          <a:lstStyle>
            <a:lvl1pPr marL="0" indent="0">
              <a:buNone/>
              <a:defRPr>
                <a:latin typeface="+mn-lt"/>
              </a:defRPr>
            </a:lvl1pPr>
            <a:lvl2pPr marL="457200" indent="0">
              <a:buNone/>
              <a:defRPr>
                <a:latin typeface="+mn-lt"/>
              </a:defRPr>
            </a:lvl2pPr>
            <a:lvl3pPr marL="914400" indent="0">
              <a:buNone/>
              <a:defRPr>
                <a:latin typeface="+mn-lt"/>
              </a:defRPr>
            </a:lvl3pPr>
            <a:lvl4pPr marL="1371600" indent="0">
              <a:buNone/>
              <a:defRPr>
                <a:latin typeface="+mn-lt"/>
              </a:defRPr>
            </a:lvl4pPr>
            <a:lvl5pPr marL="1828800" indent="0">
              <a:buNone/>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Freeform 3">
            <a:extLst>
              <a:ext uri="{FF2B5EF4-FFF2-40B4-BE49-F238E27FC236}">
                <a16:creationId xmlns:a16="http://schemas.microsoft.com/office/drawing/2014/main" id="{6A7F6A3F-E1DD-A246-9A6D-5F9B18BA2588}"/>
              </a:ext>
            </a:extLst>
          </p:cNvPr>
          <p:cNvSpPr/>
          <p:nvPr userDrawn="1"/>
        </p:nvSpPr>
        <p:spPr>
          <a:xfrm flipH="1">
            <a:off x="8580896" y="1"/>
            <a:ext cx="3611104" cy="3611104"/>
          </a:xfrm>
          <a:custGeom>
            <a:avLst/>
            <a:gdLst>
              <a:gd name="connsiteX0" fmla="*/ 0 w 1167493"/>
              <a:gd name="connsiteY0" fmla="*/ 0 h 1167493"/>
              <a:gd name="connsiteX1" fmla="*/ 1167493 w 1167493"/>
              <a:gd name="connsiteY1" fmla="*/ 0 h 1167493"/>
              <a:gd name="connsiteX2" fmla="*/ 0 w 1167493"/>
              <a:gd name="connsiteY2" fmla="*/ 1167493 h 1167493"/>
              <a:gd name="connsiteX3" fmla="*/ 0 w 1167493"/>
              <a:gd name="connsiteY3" fmla="*/ 0 h 1167493"/>
            </a:gdLst>
            <a:ahLst/>
            <a:cxnLst>
              <a:cxn ang="0">
                <a:pos x="connsiteX0" y="connsiteY0"/>
              </a:cxn>
              <a:cxn ang="0">
                <a:pos x="connsiteX1" y="connsiteY1"/>
              </a:cxn>
              <a:cxn ang="0">
                <a:pos x="connsiteX2" y="connsiteY2"/>
              </a:cxn>
              <a:cxn ang="0">
                <a:pos x="connsiteX3" y="connsiteY3"/>
              </a:cxn>
            </a:cxnLst>
            <a:rect l="l" t="t" r="r" b="b"/>
            <a:pathLst>
              <a:path w="1167493" h="1167493">
                <a:moveTo>
                  <a:pt x="0" y="0"/>
                </a:moveTo>
                <a:lnTo>
                  <a:pt x="1167493" y="0"/>
                </a:lnTo>
                <a:cubicBezTo>
                  <a:pt x="522704" y="0"/>
                  <a:pt x="0" y="522704"/>
                  <a:pt x="0" y="1167493"/>
                </a:cubicBezTo>
                <a:lnTo>
                  <a:pt x="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5" name="Freeform 4">
            <a:extLst>
              <a:ext uri="{FF2B5EF4-FFF2-40B4-BE49-F238E27FC236}">
                <a16:creationId xmlns:a16="http://schemas.microsoft.com/office/drawing/2014/main" id="{055FD0FC-C8FF-6741-A364-A29CDC6F9495}"/>
              </a:ext>
            </a:extLst>
          </p:cNvPr>
          <p:cNvSpPr/>
          <p:nvPr userDrawn="1"/>
        </p:nvSpPr>
        <p:spPr>
          <a:xfrm rot="5400000" flipH="1">
            <a:off x="1" y="3246896"/>
            <a:ext cx="3611104" cy="3611104"/>
          </a:xfrm>
          <a:custGeom>
            <a:avLst/>
            <a:gdLst>
              <a:gd name="connsiteX0" fmla="*/ 0 w 1167493"/>
              <a:gd name="connsiteY0" fmla="*/ 0 h 1167493"/>
              <a:gd name="connsiteX1" fmla="*/ 1167493 w 1167493"/>
              <a:gd name="connsiteY1" fmla="*/ 1167493 h 1167493"/>
              <a:gd name="connsiteX2" fmla="*/ 0 w 1167493"/>
              <a:gd name="connsiteY2" fmla="*/ 1167493 h 1167493"/>
              <a:gd name="connsiteX3" fmla="*/ 0 w 1167493"/>
              <a:gd name="connsiteY3" fmla="*/ 0 h 1167493"/>
            </a:gdLst>
            <a:ahLst/>
            <a:cxnLst>
              <a:cxn ang="0">
                <a:pos x="connsiteX0" y="connsiteY0"/>
              </a:cxn>
              <a:cxn ang="0">
                <a:pos x="connsiteX1" y="connsiteY1"/>
              </a:cxn>
              <a:cxn ang="0">
                <a:pos x="connsiteX2" y="connsiteY2"/>
              </a:cxn>
              <a:cxn ang="0">
                <a:pos x="connsiteX3" y="connsiteY3"/>
              </a:cxn>
            </a:cxnLst>
            <a:rect l="l" t="t" r="r" b="b"/>
            <a:pathLst>
              <a:path w="1167493" h="1167493">
                <a:moveTo>
                  <a:pt x="0" y="0"/>
                </a:moveTo>
                <a:cubicBezTo>
                  <a:pt x="0" y="644789"/>
                  <a:pt x="522704" y="1167493"/>
                  <a:pt x="1167493" y="1167493"/>
                </a:cubicBezTo>
                <a:lnTo>
                  <a:pt x="0" y="1167493"/>
                </a:lnTo>
                <a:lnTo>
                  <a:pt x="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0" name="Date Placeholder 3">
            <a:extLst>
              <a:ext uri="{FF2B5EF4-FFF2-40B4-BE49-F238E27FC236}">
                <a16:creationId xmlns:a16="http://schemas.microsoft.com/office/drawing/2014/main" id="{7536C149-3EFE-A94E-902D-57CED00B2C0F}"/>
              </a:ext>
            </a:extLst>
          </p:cNvPr>
          <p:cNvSpPr>
            <a:spLocks noGrp="1"/>
          </p:cNvSpPr>
          <p:nvPr>
            <p:ph type="dt" sz="half" idx="2"/>
          </p:nvPr>
        </p:nvSpPr>
        <p:spPr>
          <a:xfrm>
            <a:off x="381000" y="6356350"/>
            <a:ext cx="1701018" cy="365125"/>
          </a:xfrm>
          <a:prstGeom prst="rect">
            <a:avLst/>
          </a:prstGeom>
        </p:spPr>
        <p:txBody>
          <a:bodyPr vert="horz" lIns="91440" tIns="45720" rIns="91440" bIns="45720" rtlCol="0" anchor="ctr">
            <a:noAutofit/>
          </a:bodyPr>
          <a:lstStyle>
            <a:lvl1pPr algn="l">
              <a:defRPr sz="1200">
                <a:solidFill>
                  <a:schemeClr val="accent2"/>
                </a:solidFill>
                <a:latin typeface="+mn-lt"/>
              </a:defRPr>
            </a:lvl1pPr>
          </a:lstStyle>
          <a:p>
            <a:fld id="{916AFA50-87A4-4E99-B112-8C6B1DFB84B2}" type="datetime1">
              <a:rPr lang="en-US" smtClean="0"/>
              <a:t>10/2/2024</a:t>
            </a:fld>
            <a:endParaRPr lang="en-US" dirty="0"/>
          </a:p>
        </p:txBody>
      </p:sp>
      <p:sp>
        <p:nvSpPr>
          <p:cNvPr id="11" name="Footer Placeholder 4">
            <a:extLst>
              <a:ext uri="{FF2B5EF4-FFF2-40B4-BE49-F238E27FC236}">
                <a16:creationId xmlns:a16="http://schemas.microsoft.com/office/drawing/2014/main" id="{53CA1E78-F17D-F34D-9F81-0DBF44F3789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noAutofit/>
          </a:bodyPr>
          <a:lstStyle>
            <a:lvl1pPr algn="ctr">
              <a:defRPr sz="1200">
                <a:solidFill>
                  <a:schemeClr val="accent3"/>
                </a:solidFill>
                <a:latin typeface="+mn-lt"/>
              </a:defRPr>
            </a:lvl1pPr>
          </a:lstStyle>
          <a:p>
            <a:r>
              <a:rPr lang="en-US" dirty="0"/>
              <a:t>PRESENTATION TITLE</a:t>
            </a:r>
          </a:p>
        </p:txBody>
      </p:sp>
      <p:sp>
        <p:nvSpPr>
          <p:cNvPr id="12" name="Slide Number Placeholder 5">
            <a:extLst>
              <a:ext uri="{FF2B5EF4-FFF2-40B4-BE49-F238E27FC236}">
                <a16:creationId xmlns:a16="http://schemas.microsoft.com/office/drawing/2014/main" id="{1FE54918-A625-F64F-A42E-A427E9B2D489}"/>
              </a:ext>
            </a:extLst>
          </p:cNvPr>
          <p:cNvSpPr>
            <a:spLocks noGrp="1"/>
          </p:cNvSpPr>
          <p:nvPr>
            <p:ph type="sldNum" sz="quarter" idx="4"/>
          </p:nvPr>
        </p:nvSpPr>
        <p:spPr>
          <a:xfrm>
            <a:off x="10153276" y="6356350"/>
            <a:ext cx="1657723" cy="365125"/>
          </a:xfrm>
          <a:prstGeom prst="rect">
            <a:avLst/>
          </a:prstGeom>
        </p:spPr>
        <p:txBody>
          <a:bodyPr vert="horz" lIns="91440" tIns="45720" rIns="91440" bIns="45720" rtlCol="0" anchor="ctr">
            <a:noAutofit/>
          </a:bodyPr>
          <a:lstStyle>
            <a:lvl1pPr algn="r">
              <a:defRPr sz="1200">
                <a:solidFill>
                  <a:schemeClr val="accent3"/>
                </a:solidFill>
                <a:latin typeface="+mn-lt"/>
              </a:defRPr>
            </a:lvl1pPr>
          </a:lstStyle>
          <a:p>
            <a:fld id="{294A09A9-5501-47C1-A89A-A340965A2BE2}" type="slidenum">
              <a:rPr lang="en-US" smtClean="0"/>
              <a:pPr/>
              <a:t>‹#›</a:t>
            </a:fld>
            <a:endParaRPr lang="en-US" dirty="0"/>
          </a:p>
        </p:txBody>
      </p:sp>
    </p:spTree>
    <p:extLst>
      <p:ext uri="{BB962C8B-B14F-4D97-AF65-F5344CB8AC3E}">
        <p14:creationId xmlns:p14="http://schemas.microsoft.com/office/powerpoint/2010/main" val="3697818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Chart 2">
    <p:bg>
      <p:bgPr>
        <a:solidFill>
          <a:schemeClr val="accent2"/>
        </a:soli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ABA2A58C-57B7-834C-8F5C-3299322411B1}"/>
              </a:ext>
            </a:extLst>
          </p:cNvPr>
          <p:cNvGrpSpPr/>
          <p:nvPr userDrawn="1"/>
        </p:nvGrpSpPr>
        <p:grpSpPr>
          <a:xfrm rot="16200000">
            <a:off x="10772262" y="152641"/>
            <a:ext cx="1572380" cy="1267097"/>
            <a:chOff x="7413403" y="4976359"/>
            <a:chExt cx="2334986" cy="1881641"/>
          </a:xfrm>
        </p:grpSpPr>
        <p:sp>
          <p:nvSpPr>
            <p:cNvPr id="13" name="Freeform 12">
              <a:extLst>
                <a:ext uri="{FF2B5EF4-FFF2-40B4-BE49-F238E27FC236}">
                  <a16:creationId xmlns:a16="http://schemas.microsoft.com/office/drawing/2014/main" id="{801D8067-144A-FE48-AF1E-529B662DCAD3}"/>
                </a:ext>
              </a:extLst>
            </p:cNvPr>
            <p:cNvSpPr/>
            <p:nvPr userDrawn="1"/>
          </p:nvSpPr>
          <p:spPr>
            <a:xfrm rot="5400000" flipH="1" flipV="1">
              <a:off x="8223822" y="5333433"/>
              <a:ext cx="1881641" cy="1167493"/>
            </a:xfrm>
            <a:custGeom>
              <a:avLst/>
              <a:gdLst>
                <a:gd name="connsiteX0" fmla="*/ 1881641 w 1881641"/>
                <a:gd name="connsiteY0" fmla="*/ 1167473 h 1167493"/>
                <a:gd name="connsiteX1" fmla="*/ 1881641 w 1881641"/>
                <a:gd name="connsiteY1" fmla="*/ 1167493 h 1167493"/>
                <a:gd name="connsiteX2" fmla="*/ 1167493 w 1881641"/>
                <a:gd name="connsiteY2" fmla="*/ 1167493 h 1167493"/>
                <a:gd name="connsiteX3" fmla="*/ 0 w 1881641"/>
                <a:gd name="connsiteY3" fmla="*/ 0 h 1167493"/>
                <a:gd name="connsiteX4" fmla="*/ 714149 w 1881641"/>
                <a:gd name="connsiteY4" fmla="*/ 0 h 1167493"/>
                <a:gd name="connsiteX5" fmla="*/ 1875614 w 1881641"/>
                <a:gd name="connsiteY5" fmla="*/ 1048124 h 1167493"/>
                <a:gd name="connsiteX6" fmla="*/ 1881641 w 1881641"/>
                <a:gd name="connsiteY6" fmla="*/ 1167473 h 1167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1641" h="1167493">
                  <a:moveTo>
                    <a:pt x="1881641" y="1167473"/>
                  </a:moveTo>
                  <a:lnTo>
                    <a:pt x="1881641" y="1167493"/>
                  </a:lnTo>
                  <a:lnTo>
                    <a:pt x="1167493" y="1167493"/>
                  </a:lnTo>
                  <a:cubicBezTo>
                    <a:pt x="522704" y="1167493"/>
                    <a:pt x="0" y="644789"/>
                    <a:pt x="0" y="0"/>
                  </a:cubicBezTo>
                  <a:lnTo>
                    <a:pt x="714149" y="0"/>
                  </a:lnTo>
                  <a:cubicBezTo>
                    <a:pt x="1318639" y="0"/>
                    <a:pt x="1815827" y="459408"/>
                    <a:pt x="1875614" y="1048124"/>
                  </a:cubicBezTo>
                  <a:lnTo>
                    <a:pt x="1881641" y="1167473"/>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4" name="Freeform 13">
              <a:extLst>
                <a:ext uri="{FF2B5EF4-FFF2-40B4-BE49-F238E27FC236}">
                  <a16:creationId xmlns:a16="http://schemas.microsoft.com/office/drawing/2014/main" id="{2ECA7D87-C78C-C140-AA28-C0FB20209045}"/>
                </a:ext>
              </a:extLst>
            </p:cNvPr>
            <p:cNvSpPr/>
            <p:nvPr userDrawn="1"/>
          </p:nvSpPr>
          <p:spPr>
            <a:xfrm rot="16200000" flipV="1">
              <a:off x="7056329" y="5333433"/>
              <a:ext cx="1881641" cy="1167493"/>
            </a:xfrm>
            <a:custGeom>
              <a:avLst/>
              <a:gdLst>
                <a:gd name="connsiteX0" fmla="*/ 1881641 w 1881641"/>
                <a:gd name="connsiteY0" fmla="*/ 1167473 h 1167493"/>
                <a:gd name="connsiteX1" fmla="*/ 1881641 w 1881641"/>
                <a:gd name="connsiteY1" fmla="*/ 1167493 h 1167493"/>
                <a:gd name="connsiteX2" fmla="*/ 1167493 w 1881641"/>
                <a:gd name="connsiteY2" fmla="*/ 1167493 h 1167493"/>
                <a:gd name="connsiteX3" fmla="*/ 0 w 1881641"/>
                <a:gd name="connsiteY3" fmla="*/ 0 h 1167493"/>
                <a:gd name="connsiteX4" fmla="*/ 714149 w 1881641"/>
                <a:gd name="connsiteY4" fmla="*/ 0 h 1167493"/>
                <a:gd name="connsiteX5" fmla="*/ 1875614 w 1881641"/>
                <a:gd name="connsiteY5" fmla="*/ 1048124 h 1167493"/>
                <a:gd name="connsiteX6" fmla="*/ 1881641 w 1881641"/>
                <a:gd name="connsiteY6" fmla="*/ 1167473 h 1167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1641" h="1167493">
                  <a:moveTo>
                    <a:pt x="1881641" y="1167473"/>
                  </a:moveTo>
                  <a:lnTo>
                    <a:pt x="1881641" y="1167493"/>
                  </a:lnTo>
                  <a:lnTo>
                    <a:pt x="1167493" y="1167493"/>
                  </a:lnTo>
                  <a:cubicBezTo>
                    <a:pt x="522704" y="1167493"/>
                    <a:pt x="0" y="644789"/>
                    <a:pt x="0" y="0"/>
                  </a:cubicBezTo>
                  <a:lnTo>
                    <a:pt x="714149" y="0"/>
                  </a:lnTo>
                  <a:cubicBezTo>
                    <a:pt x="1318639" y="0"/>
                    <a:pt x="1815827" y="459408"/>
                    <a:pt x="1875614" y="1048124"/>
                  </a:cubicBezTo>
                  <a:lnTo>
                    <a:pt x="1881641" y="1167473"/>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sp>
        <p:nvSpPr>
          <p:cNvPr id="2" name="Title 1">
            <a:extLst>
              <a:ext uri="{FF2B5EF4-FFF2-40B4-BE49-F238E27FC236}">
                <a16:creationId xmlns:a16="http://schemas.microsoft.com/office/drawing/2014/main" id="{3CD97974-B93C-4C96-B3F6-F69E3D6DE6CA}"/>
              </a:ext>
            </a:extLst>
          </p:cNvPr>
          <p:cNvSpPr>
            <a:spLocks noGrp="1"/>
          </p:cNvSpPr>
          <p:nvPr>
            <p:ph type="title"/>
          </p:nvPr>
        </p:nvSpPr>
        <p:spPr>
          <a:xfrm>
            <a:off x="1167492" y="381000"/>
            <a:ext cx="9779183" cy="1325563"/>
          </a:xfrm>
        </p:spPr>
        <p:txBody>
          <a:bodyPr anchor="b">
            <a:noAutofit/>
          </a:bodyPr>
          <a:lstStyle>
            <a:lvl1pPr>
              <a:defRPr sz="4800" b="1">
                <a:latin typeface="+mj-lt"/>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8A6FC6F2-80B4-49A7-9448-33FE2DF0E967}"/>
              </a:ext>
            </a:extLst>
          </p:cNvPr>
          <p:cNvSpPr>
            <a:spLocks noGrp="1"/>
          </p:cNvSpPr>
          <p:nvPr>
            <p:ph idx="1"/>
          </p:nvPr>
        </p:nvSpPr>
        <p:spPr>
          <a:xfrm>
            <a:off x="1167493" y="2087563"/>
            <a:ext cx="9779182" cy="3366813"/>
          </a:xfrm>
        </p:spPr>
        <p:txBody>
          <a:bodyPr>
            <a:noAutofit/>
          </a:bodyPr>
          <a:lstStyle>
            <a:lvl1pPr marL="0" indent="0">
              <a:buNone/>
              <a:defRPr>
                <a:latin typeface="+mn-lt"/>
              </a:defRPr>
            </a:lvl1pPr>
            <a:lvl2pPr marL="457200" indent="0">
              <a:buNone/>
              <a:defRPr>
                <a:latin typeface="+mn-lt"/>
              </a:defRPr>
            </a:lvl2pPr>
            <a:lvl3pPr marL="914400" indent="0">
              <a:buNone/>
              <a:defRPr>
                <a:latin typeface="+mn-lt"/>
              </a:defRPr>
            </a:lvl3pPr>
            <a:lvl4pPr marL="1371600" indent="0">
              <a:buNone/>
              <a:defRPr>
                <a:latin typeface="+mn-lt"/>
              </a:defRPr>
            </a:lvl4pPr>
            <a:lvl5pPr marL="1828800" indent="0">
              <a:buNone/>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Date Placeholder 3">
            <a:extLst>
              <a:ext uri="{FF2B5EF4-FFF2-40B4-BE49-F238E27FC236}">
                <a16:creationId xmlns:a16="http://schemas.microsoft.com/office/drawing/2014/main" id="{7536C149-3EFE-A94E-902D-57CED00B2C0F}"/>
              </a:ext>
            </a:extLst>
          </p:cNvPr>
          <p:cNvSpPr>
            <a:spLocks noGrp="1"/>
          </p:cNvSpPr>
          <p:nvPr>
            <p:ph type="dt" sz="half" idx="2"/>
          </p:nvPr>
        </p:nvSpPr>
        <p:spPr>
          <a:xfrm>
            <a:off x="381000" y="6356350"/>
            <a:ext cx="1701018" cy="365125"/>
          </a:xfrm>
          <a:prstGeom prst="rect">
            <a:avLst/>
          </a:prstGeom>
        </p:spPr>
        <p:txBody>
          <a:bodyPr vert="horz" lIns="91440" tIns="45720" rIns="91440" bIns="45720" rtlCol="0" anchor="ctr">
            <a:noAutofit/>
          </a:bodyPr>
          <a:lstStyle>
            <a:lvl1pPr algn="l">
              <a:defRPr sz="1200">
                <a:solidFill>
                  <a:schemeClr val="accent3"/>
                </a:solidFill>
                <a:latin typeface="+mn-lt"/>
              </a:defRPr>
            </a:lvl1pPr>
          </a:lstStyle>
          <a:p>
            <a:fld id="{6B3905CA-BF0F-4A1B-AA0D-85E42F5D5A85}" type="datetime1">
              <a:rPr lang="en-US" smtClean="0"/>
              <a:t>10/2/2024</a:t>
            </a:fld>
            <a:endParaRPr lang="en-US" dirty="0"/>
          </a:p>
        </p:txBody>
      </p:sp>
      <p:sp>
        <p:nvSpPr>
          <p:cNvPr id="11" name="Footer Placeholder 4">
            <a:extLst>
              <a:ext uri="{FF2B5EF4-FFF2-40B4-BE49-F238E27FC236}">
                <a16:creationId xmlns:a16="http://schemas.microsoft.com/office/drawing/2014/main" id="{53CA1E78-F17D-F34D-9F81-0DBF44F3789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noAutofit/>
          </a:bodyPr>
          <a:lstStyle>
            <a:lvl1pPr algn="ctr">
              <a:defRPr sz="1200">
                <a:solidFill>
                  <a:schemeClr val="accent3"/>
                </a:solidFill>
                <a:latin typeface="+mn-lt"/>
              </a:defRPr>
            </a:lvl1pPr>
          </a:lstStyle>
          <a:p>
            <a:r>
              <a:rPr lang="en-US" dirty="0"/>
              <a:t>PRESENTATION TITLE</a:t>
            </a:r>
          </a:p>
        </p:txBody>
      </p:sp>
      <p:sp>
        <p:nvSpPr>
          <p:cNvPr id="12" name="Slide Number Placeholder 5">
            <a:extLst>
              <a:ext uri="{FF2B5EF4-FFF2-40B4-BE49-F238E27FC236}">
                <a16:creationId xmlns:a16="http://schemas.microsoft.com/office/drawing/2014/main" id="{1FE54918-A625-F64F-A42E-A427E9B2D489}"/>
              </a:ext>
            </a:extLst>
          </p:cNvPr>
          <p:cNvSpPr>
            <a:spLocks noGrp="1"/>
          </p:cNvSpPr>
          <p:nvPr>
            <p:ph type="sldNum" sz="quarter" idx="4"/>
          </p:nvPr>
        </p:nvSpPr>
        <p:spPr>
          <a:xfrm>
            <a:off x="10153276" y="6356350"/>
            <a:ext cx="1657723" cy="365125"/>
          </a:xfrm>
          <a:prstGeom prst="rect">
            <a:avLst/>
          </a:prstGeom>
        </p:spPr>
        <p:txBody>
          <a:bodyPr vert="horz" lIns="91440" tIns="45720" rIns="91440" bIns="45720" rtlCol="0" anchor="ctr">
            <a:noAutofit/>
          </a:bodyPr>
          <a:lstStyle>
            <a:lvl1pPr algn="r">
              <a:defRPr sz="1200">
                <a:solidFill>
                  <a:schemeClr val="accent3"/>
                </a:solidFill>
                <a:latin typeface="+mn-lt"/>
              </a:defRPr>
            </a:lvl1pPr>
          </a:lstStyle>
          <a:p>
            <a:fld id="{294A09A9-5501-47C1-A89A-A340965A2BE2}" type="slidenum">
              <a:rPr lang="en-US" smtClean="0"/>
              <a:pPr/>
              <a:t>‹#›</a:t>
            </a:fld>
            <a:endParaRPr lang="en-US" dirty="0"/>
          </a:p>
        </p:txBody>
      </p:sp>
    </p:spTree>
    <p:extLst>
      <p:ext uri="{BB962C8B-B14F-4D97-AF65-F5344CB8AC3E}">
        <p14:creationId xmlns:p14="http://schemas.microsoft.com/office/powerpoint/2010/main" val="31909451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Quote">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5ED18-7A07-47F1-8056-CD86B076AFE2}"/>
              </a:ext>
            </a:extLst>
          </p:cNvPr>
          <p:cNvSpPr>
            <a:spLocks noGrp="1"/>
          </p:cNvSpPr>
          <p:nvPr>
            <p:ph type="title"/>
          </p:nvPr>
        </p:nvSpPr>
        <p:spPr>
          <a:xfrm>
            <a:off x="1798721" y="1684338"/>
            <a:ext cx="8594558" cy="2810460"/>
          </a:xfrm>
        </p:spPr>
        <p:txBody>
          <a:bodyPr>
            <a:noAutofit/>
          </a:bodyPr>
          <a:lstStyle>
            <a:lvl1pPr algn="ctr">
              <a:lnSpc>
                <a:spcPct val="100000"/>
              </a:lnSpc>
              <a:defRPr sz="4600">
                <a:solidFill>
                  <a:schemeClr val="bg1"/>
                </a:solidFill>
                <a:latin typeface="+mj-lt"/>
              </a:defRPr>
            </a:lvl1pPr>
          </a:lstStyle>
          <a:p>
            <a:r>
              <a:rPr lang="en-US"/>
              <a:t>Click to edit Master title style</a:t>
            </a:r>
            <a:endParaRPr lang="en-US" dirty="0"/>
          </a:p>
        </p:txBody>
      </p:sp>
      <p:sp>
        <p:nvSpPr>
          <p:cNvPr id="8" name="Text Placeholder 7">
            <a:extLst>
              <a:ext uri="{FF2B5EF4-FFF2-40B4-BE49-F238E27FC236}">
                <a16:creationId xmlns:a16="http://schemas.microsoft.com/office/drawing/2014/main" id="{4C91C146-F9A8-9A4C-9508-8590923B8D9A}"/>
              </a:ext>
            </a:extLst>
          </p:cNvPr>
          <p:cNvSpPr>
            <a:spLocks noGrp="1"/>
          </p:cNvSpPr>
          <p:nvPr>
            <p:ph type="body" sz="quarter" idx="13" hasCustomPrompt="1"/>
          </p:nvPr>
        </p:nvSpPr>
        <p:spPr>
          <a:xfrm>
            <a:off x="381000" y="519405"/>
            <a:ext cx="1364297" cy="1094521"/>
          </a:xfrm>
        </p:spPr>
        <p:txBody>
          <a:bodyPr>
            <a:noAutofit/>
          </a:bodyPr>
          <a:lstStyle>
            <a:lvl1pPr marL="0" indent="0" algn="ctr">
              <a:buNone/>
              <a:defRPr sz="23900" b="1">
                <a:solidFill>
                  <a:schemeClr val="accent1">
                    <a:lumMod val="75000"/>
                  </a:schemeClr>
                </a:solidFill>
                <a:latin typeface="Tenorite" pitchFamily="2" charset="0"/>
              </a:defRPr>
            </a:lvl1pPr>
            <a:lvl2pPr marL="457200" indent="0">
              <a:buNone/>
              <a:defRPr b="1">
                <a:solidFill>
                  <a:schemeClr val="bg1"/>
                </a:solidFill>
                <a:latin typeface="Tenorite" pitchFamily="2" charset="0"/>
              </a:defRPr>
            </a:lvl2pPr>
            <a:lvl3pPr marL="914400" indent="0">
              <a:buNone/>
              <a:defRPr b="1">
                <a:solidFill>
                  <a:schemeClr val="bg1"/>
                </a:solidFill>
                <a:latin typeface="Tenorite" pitchFamily="2" charset="0"/>
              </a:defRPr>
            </a:lvl3pPr>
            <a:lvl4pPr marL="1371600" indent="0">
              <a:buNone/>
              <a:defRPr b="1">
                <a:solidFill>
                  <a:schemeClr val="bg1"/>
                </a:solidFill>
                <a:latin typeface="Tenorite" pitchFamily="2" charset="0"/>
              </a:defRPr>
            </a:lvl4pPr>
            <a:lvl5pPr marL="1828800" indent="0">
              <a:buNone/>
              <a:defRPr b="1">
                <a:solidFill>
                  <a:schemeClr val="bg1"/>
                </a:solidFill>
                <a:latin typeface="Tenorite" pitchFamily="2" charset="0"/>
              </a:defRPr>
            </a:lvl5pPr>
          </a:lstStyle>
          <a:p>
            <a:pPr lvl="0"/>
            <a:r>
              <a:rPr lang="en-US" dirty="0"/>
              <a:t>“</a:t>
            </a:r>
          </a:p>
        </p:txBody>
      </p:sp>
      <p:sp>
        <p:nvSpPr>
          <p:cNvPr id="10" name="Text Placeholder 9">
            <a:extLst>
              <a:ext uri="{FF2B5EF4-FFF2-40B4-BE49-F238E27FC236}">
                <a16:creationId xmlns:a16="http://schemas.microsoft.com/office/drawing/2014/main" id="{322D6C2B-78AC-DD47-9289-067C968B06C1}"/>
              </a:ext>
            </a:extLst>
          </p:cNvPr>
          <p:cNvSpPr>
            <a:spLocks noGrp="1"/>
          </p:cNvSpPr>
          <p:nvPr>
            <p:ph type="body" sz="quarter" idx="14"/>
          </p:nvPr>
        </p:nvSpPr>
        <p:spPr>
          <a:xfrm>
            <a:off x="6881813" y="4494213"/>
            <a:ext cx="3511550" cy="679450"/>
          </a:xfrm>
        </p:spPr>
        <p:txBody>
          <a:bodyPr>
            <a:noAutofit/>
          </a:bodyPr>
          <a:lstStyle>
            <a:lvl1pPr marL="0" indent="0" algn="r">
              <a:buNone/>
              <a:defRPr sz="2000">
                <a:solidFill>
                  <a:schemeClr val="bg1"/>
                </a:solidFill>
                <a:latin typeface="+mn-lt"/>
              </a:defRPr>
            </a:lvl1pPr>
            <a:lvl2pPr marL="457200" indent="0" algn="r">
              <a:buNone/>
              <a:defRPr sz="1800">
                <a:solidFill>
                  <a:schemeClr val="bg1"/>
                </a:solidFill>
                <a:latin typeface="Tenorite" pitchFamily="2" charset="0"/>
              </a:defRPr>
            </a:lvl2pPr>
            <a:lvl3pPr marL="914400" indent="0" algn="r">
              <a:buNone/>
              <a:defRPr sz="1600">
                <a:solidFill>
                  <a:schemeClr val="bg1"/>
                </a:solidFill>
                <a:latin typeface="Tenorite" pitchFamily="2" charset="0"/>
              </a:defRPr>
            </a:lvl3pPr>
            <a:lvl4pPr marL="1371600" indent="0" algn="r">
              <a:buNone/>
              <a:defRPr sz="1400">
                <a:solidFill>
                  <a:schemeClr val="bg1"/>
                </a:solidFill>
                <a:latin typeface="Tenorite" pitchFamily="2" charset="0"/>
              </a:defRPr>
            </a:lvl4pPr>
            <a:lvl5pPr marL="1828800" indent="0" algn="r">
              <a:buNone/>
              <a:defRPr sz="1400">
                <a:solidFill>
                  <a:schemeClr val="bg1"/>
                </a:solidFill>
                <a:latin typeface="Tenorite" pitchFamily="2" charset="0"/>
              </a:defRPr>
            </a:lvl5pPr>
          </a:lstStyle>
          <a:p>
            <a:pPr lvl="0"/>
            <a:r>
              <a:rPr lang="en-US"/>
              <a:t>Click to edit Master text styles</a:t>
            </a:r>
          </a:p>
        </p:txBody>
      </p:sp>
      <p:sp>
        <p:nvSpPr>
          <p:cNvPr id="9" name="Text Placeholder 7">
            <a:extLst>
              <a:ext uri="{FF2B5EF4-FFF2-40B4-BE49-F238E27FC236}">
                <a16:creationId xmlns:a16="http://schemas.microsoft.com/office/drawing/2014/main" id="{612193CD-03AD-D74D-A5CD-747A9B53F49A}"/>
              </a:ext>
            </a:extLst>
          </p:cNvPr>
          <p:cNvSpPr>
            <a:spLocks noGrp="1"/>
          </p:cNvSpPr>
          <p:nvPr>
            <p:ph type="body" sz="quarter" idx="15" hasCustomPrompt="1"/>
          </p:nvPr>
        </p:nvSpPr>
        <p:spPr>
          <a:xfrm>
            <a:off x="10609104" y="3399692"/>
            <a:ext cx="1364297" cy="1094521"/>
          </a:xfrm>
        </p:spPr>
        <p:txBody>
          <a:bodyPr>
            <a:noAutofit/>
          </a:bodyPr>
          <a:lstStyle>
            <a:lvl1pPr marL="0" indent="0" algn="ctr">
              <a:buNone/>
              <a:defRPr sz="23900" b="1">
                <a:solidFill>
                  <a:schemeClr val="accent1">
                    <a:lumMod val="75000"/>
                  </a:schemeClr>
                </a:solidFill>
                <a:latin typeface="Tenorite" pitchFamily="2" charset="0"/>
              </a:defRPr>
            </a:lvl1pPr>
            <a:lvl2pPr marL="457200" indent="0">
              <a:buNone/>
              <a:defRPr b="1">
                <a:solidFill>
                  <a:schemeClr val="bg1"/>
                </a:solidFill>
                <a:latin typeface="Tenorite" pitchFamily="2" charset="0"/>
              </a:defRPr>
            </a:lvl2pPr>
            <a:lvl3pPr marL="914400" indent="0">
              <a:buNone/>
              <a:defRPr b="1">
                <a:solidFill>
                  <a:schemeClr val="bg1"/>
                </a:solidFill>
                <a:latin typeface="Tenorite" pitchFamily="2" charset="0"/>
              </a:defRPr>
            </a:lvl3pPr>
            <a:lvl4pPr marL="1371600" indent="0">
              <a:buNone/>
              <a:defRPr b="1">
                <a:solidFill>
                  <a:schemeClr val="bg1"/>
                </a:solidFill>
                <a:latin typeface="Tenorite" pitchFamily="2" charset="0"/>
              </a:defRPr>
            </a:lvl4pPr>
            <a:lvl5pPr marL="1828800" indent="0">
              <a:buNone/>
              <a:defRPr b="1">
                <a:solidFill>
                  <a:schemeClr val="bg1"/>
                </a:solidFill>
                <a:latin typeface="Tenorite" pitchFamily="2" charset="0"/>
              </a:defRPr>
            </a:lvl5pPr>
          </a:lstStyle>
          <a:p>
            <a:pPr lvl="0"/>
            <a:r>
              <a:rPr lang="en-US" dirty="0"/>
              <a:t>”</a:t>
            </a:r>
          </a:p>
        </p:txBody>
      </p:sp>
      <p:sp>
        <p:nvSpPr>
          <p:cNvPr id="3" name="Date Placeholder 2">
            <a:extLst>
              <a:ext uri="{FF2B5EF4-FFF2-40B4-BE49-F238E27FC236}">
                <a16:creationId xmlns:a16="http://schemas.microsoft.com/office/drawing/2014/main" id="{A0C71211-4520-46A1-9487-4AE49C3239EF}"/>
              </a:ext>
            </a:extLst>
          </p:cNvPr>
          <p:cNvSpPr>
            <a:spLocks noGrp="1"/>
          </p:cNvSpPr>
          <p:nvPr>
            <p:ph type="dt" sz="half" idx="10"/>
          </p:nvPr>
        </p:nvSpPr>
        <p:spPr/>
        <p:txBody>
          <a:bodyPr>
            <a:noAutofit/>
          </a:bodyPr>
          <a:lstStyle>
            <a:lvl1pPr>
              <a:defRPr>
                <a:solidFill>
                  <a:schemeClr val="accent2"/>
                </a:solidFill>
                <a:latin typeface="+mn-lt"/>
              </a:defRPr>
            </a:lvl1pPr>
          </a:lstStyle>
          <a:p>
            <a:fld id="{D3DA9A77-60C0-4BB8-898D-2828EE4073AD}" type="datetime1">
              <a:rPr lang="en-US" smtClean="0"/>
              <a:t>10/2/2024</a:t>
            </a:fld>
            <a:endParaRPr lang="en-US" dirty="0"/>
          </a:p>
        </p:txBody>
      </p:sp>
      <p:sp>
        <p:nvSpPr>
          <p:cNvPr id="4" name="Footer Placeholder 3">
            <a:extLst>
              <a:ext uri="{FF2B5EF4-FFF2-40B4-BE49-F238E27FC236}">
                <a16:creationId xmlns:a16="http://schemas.microsoft.com/office/drawing/2014/main" id="{96356206-85FD-45F5-A1F7-128DB34C860F}"/>
              </a:ext>
            </a:extLst>
          </p:cNvPr>
          <p:cNvSpPr>
            <a:spLocks noGrp="1"/>
          </p:cNvSpPr>
          <p:nvPr>
            <p:ph type="ftr" sz="quarter" idx="11"/>
          </p:nvPr>
        </p:nvSpPr>
        <p:spPr/>
        <p:txBody>
          <a:bodyPr>
            <a:noAutofit/>
          </a:bodyPr>
          <a:lstStyle>
            <a:lvl1pPr>
              <a:defRPr>
                <a:solidFill>
                  <a:schemeClr val="accent2"/>
                </a:solidFill>
                <a:latin typeface="+mn-lt"/>
              </a:defRPr>
            </a:lvl1pPr>
          </a:lstStyle>
          <a:p>
            <a:r>
              <a:rPr lang="en-US" dirty="0"/>
              <a:t>PRESENTATION TITLE</a:t>
            </a:r>
          </a:p>
        </p:txBody>
      </p:sp>
      <p:sp>
        <p:nvSpPr>
          <p:cNvPr id="5" name="Slide Number Placeholder 4">
            <a:extLst>
              <a:ext uri="{FF2B5EF4-FFF2-40B4-BE49-F238E27FC236}">
                <a16:creationId xmlns:a16="http://schemas.microsoft.com/office/drawing/2014/main" id="{0203763F-C8CD-4BCB-9A0A-B10F000BC1DB}"/>
              </a:ext>
            </a:extLst>
          </p:cNvPr>
          <p:cNvSpPr>
            <a:spLocks noGrp="1"/>
          </p:cNvSpPr>
          <p:nvPr>
            <p:ph type="sldNum" sz="quarter" idx="12"/>
          </p:nvPr>
        </p:nvSpPr>
        <p:spPr/>
        <p:txBody>
          <a:bodyPr>
            <a:noAutofit/>
          </a:bodyPr>
          <a:lstStyle>
            <a:lvl1pPr>
              <a:defRPr>
                <a:solidFill>
                  <a:schemeClr val="accent2"/>
                </a:solidFill>
                <a:latin typeface="+mn-lt"/>
              </a:defRPr>
            </a:lvl1pPr>
          </a:lstStyle>
          <a:p>
            <a:fld id="{294A09A9-5501-47C1-A89A-A340965A2BE2}" type="slidenum">
              <a:rPr lang="en-US" smtClean="0"/>
              <a:pPr/>
              <a:t>‹#›</a:t>
            </a:fld>
            <a:endParaRPr lang="en-US" dirty="0"/>
          </a:p>
        </p:txBody>
      </p:sp>
    </p:spTree>
    <p:extLst>
      <p:ext uri="{BB962C8B-B14F-4D97-AF65-F5344CB8AC3E}">
        <p14:creationId xmlns:p14="http://schemas.microsoft.com/office/powerpoint/2010/main" val="14769475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am">
    <p:spTree>
      <p:nvGrpSpPr>
        <p:cNvPr id="1" name=""/>
        <p:cNvGrpSpPr/>
        <p:nvPr/>
      </p:nvGrpSpPr>
      <p:grpSpPr>
        <a:xfrm>
          <a:off x="0" y="0"/>
          <a:ext cx="0" cy="0"/>
          <a:chOff x="0" y="0"/>
          <a:chExt cx="0" cy="0"/>
        </a:xfrm>
      </p:grpSpPr>
      <p:sp>
        <p:nvSpPr>
          <p:cNvPr id="30" name="Rectangle 29">
            <a:extLst>
              <a:ext uri="{FF2B5EF4-FFF2-40B4-BE49-F238E27FC236}">
                <a16:creationId xmlns:a16="http://schemas.microsoft.com/office/drawing/2014/main" id="{28C225EC-F6EF-1144-834A-F0B91974AA41}"/>
              </a:ext>
            </a:extLst>
          </p:cNvPr>
          <p:cNvSpPr/>
          <p:nvPr userDrawn="1"/>
        </p:nvSpPr>
        <p:spPr>
          <a:xfrm>
            <a:off x="0" y="-1664"/>
            <a:ext cx="9857012" cy="685966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Title 1">
            <a:extLst>
              <a:ext uri="{FF2B5EF4-FFF2-40B4-BE49-F238E27FC236}">
                <a16:creationId xmlns:a16="http://schemas.microsoft.com/office/drawing/2014/main" id="{1E40CEAF-B1BB-174E-A798-3BA60D9C0458}"/>
              </a:ext>
            </a:extLst>
          </p:cNvPr>
          <p:cNvSpPr>
            <a:spLocks noGrp="1"/>
          </p:cNvSpPr>
          <p:nvPr>
            <p:ph type="title"/>
          </p:nvPr>
        </p:nvSpPr>
        <p:spPr>
          <a:xfrm>
            <a:off x="750430" y="381000"/>
            <a:ext cx="8401624" cy="1325563"/>
          </a:xfrm>
        </p:spPr>
        <p:txBody>
          <a:bodyPr lIns="0" anchor="b">
            <a:noAutofit/>
          </a:bodyPr>
          <a:lstStyle>
            <a:lvl1pPr>
              <a:defRPr sz="4800" b="1">
                <a:latin typeface="+mj-lt"/>
              </a:defRPr>
            </a:lvl1pPr>
          </a:lstStyle>
          <a:p>
            <a:r>
              <a:rPr lang="en-US"/>
              <a:t>Click to edit Master title style</a:t>
            </a:r>
            <a:endParaRPr lang="en-US" dirty="0"/>
          </a:p>
        </p:txBody>
      </p:sp>
      <p:sp>
        <p:nvSpPr>
          <p:cNvPr id="6" name="Picture Placeholder 23">
            <a:extLst>
              <a:ext uri="{FF2B5EF4-FFF2-40B4-BE49-F238E27FC236}">
                <a16:creationId xmlns:a16="http://schemas.microsoft.com/office/drawing/2014/main" id="{5E48B363-63E8-4F17-842B-53AD935A6529}"/>
              </a:ext>
            </a:extLst>
          </p:cNvPr>
          <p:cNvSpPr>
            <a:spLocks noGrp="1"/>
          </p:cNvSpPr>
          <p:nvPr>
            <p:ph type="pic" sz="quarter" idx="13"/>
          </p:nvPr>
        </p:nvSpPr>
        <p:spPr>
          <a:xfrm>
            <a:off x="750429" y="2227758"/>
            <a:ext cx="1200374" cy="1201242"/>
          </a:xfrm>
        </p:spPr>
        <p:txBody>
          <a:bodyPr>
            <a:noAutofit/>
          </a:bodyPr>
          <a:lstStyle>
            <a:lvl1pPr marL="0" indent="0">
              <a:buNone/>
              <a:defRPr sz="1400">
                <a:solidFill>
                  <a:schemeClr val="tx1"/>
                </a:solidFill>
                <a:latin typeface="+mn-lt"/>
              </a:defRPr>
            </a:lvl1pPr>
          </a:lstStyle>
          <a:p>
            <a:r>
              <a:rPr lang="en-US"/>
              <a:t>Click icon to add picture</a:t>
            </a:r>
            <a:endParaRPr lang="en-US" dirty="0"/>
          </a:p>
        </p:txBody>
      </p:sp>
      <p:sp>
        <p:nvSpPr>
          <p:cNvPr id="10" name="Text Placeholder 28">
            <a:extLst>
              <a:ext uri="{FF2B5EF4-FFF2-40B4-BE49-F238E27FC236}">
                <a16:creationId xmlns:a16="http://schemas.microsoft.com/office/drawing/2014/main" id="{CC3A7E03-4F06-4380-90A1-845651EEA3C0}"/>
              </a:ext>
            </a:extLst>
          </p:cNvPr>
          <p:cNvSpPr>
            <a:spLocks noGrp="1"/>
          </p:cNvSpPr>
          <p:nvPr>
            <p:ph type="body" sz="quarter" idx="17" hasCustomPrompt="1"/>
          </p:nvPr>
        </p:nvSpPr>
        <p:spPr>
          <a:xfrm>
            <a:off x="2123351" y="2426400"/>
            <a:ext cx="2281237" cy="347662"/>
          </a:xfrm>
        </p:spPr>
        <p:txBody>
          <a:bodyPr lIns="0" tIns="0" rIns="0" bIns="0" anchor="b" anchorCtr="0">
            <a:noAutofit/>
          </a:bodyPr>
          <a:lstStyle>
            <a:lvl1pPr marL="0" indent="0" algn="l">
              <a:lnSpc>
                <a:spcPct val="100000"/>
              </a:lnSpc>
              <a:spcBef>
                <a:spcPts val="0"/>
              </a:spcBef>
              <a:buNone/>
              <a:defRPr sz="1800" b="1" spc="20" baseline="0">
                <a:solidFill>
                  <a:schemeClr val="tx1"/>
                </a:solidFill>
                <a:latin typeface="+mn-lt"/>
              </a:defRPr>
            </a:lvl1pPr>
          </a:lstStyle>
          <a:p>
            <a:pPr lvl="0"/>
            <a:r>
              <a:rPr lang="en-US" dirty="0"/>
              <a:t>Name</a:t>
            </a:r>
          </a:p>
        </p:txBody>
      </p:sp>
      <p:sp>
        <p:nvSpPr>
          <p:cNvPr id="11" name="Text Placeholder 28">
            <a:extLst>
              <a:ext uri="{FF2B5EF4-FFF2-40B4-BE49-F238E27FC236}">
                <a16:creationId xmlns:a16="http://schemas.microsoft.com/office/drawing/2014/main" id="{31AF5791-727B-438A-A7EF-5D132167C89B}"/>
              </a:ext>
            </a:extLst>
          </p:cNvPr>
          <p:cNvSpPr>
            <a:spLocks noGrp="1"/>
          </p:cNvSpPr>
          <p:nvPr>
            <p:ph type="body" sz="quarter" idx="18" hasCustomPrompt="1"/>
          </p:nvPr>
        </p:nvSpPr>
        <p:spPr>
          <a:xfrm>
            <a:off x="2123350" y="2811646"/>
            <a:ext cx="2281237" cy="347662"/>
          </a:xfrm>
        </p:spPr>
        <p:txBody>
          <a:bodyPr lIns="0" tIns="0" rIns="0" bIns="0">
            <a:noAutofit/>
          </a:bodyPr>
          <a:lstStyle>
            <a:lvl1pPr marL="0" indent="0" algn="l">
              <a:lnSpc>
                <a:spcPct val="100000"/>
              </a:lnSpc>
              <a:spcBef>
                <a:spcPts val="0"/>
              </a:spcBef>
              <a:buNone/>
              <a:defRPr sz="1400" b="0" spc="20" baseline="0">
                <a:solidFill>
                  <a:schemeClr val="tx1"/>
                </a:solidFill>
                <a:latin typeface="+mn-lt"/>
              </a:defRPr>
            </a:lvl1pPr>
          </a:lstStyle>
          <a:p>
            <a:pPr lvl="0"/>
            <a:r>
              <a:rPr lang="en-US" dirty="0"/>
              <a:t>Title</a:t>
            </a:r>
          </a:p>
        </p:txBody>
      </p:sp>
      <p:sp>
        <p:nvSpPr>
          <p:cNvPr id="7" name="Picture Placeholder 23">
            <a:extLst>
              <a:ext uri="{FF2B5EF4-FFF2-40B4-BE49-F238E27FC236}">
                <a16:creationId xmlns:a16="http://schemas.microsoft.com/office/drawing/2014/main" id="{9ABA5222-6FD6-405B-8AC8-18022C36590F}"/>
              </a:ext>
            </a:extLst>
          </p:cNvPr>
          <p:cNvSpPr>
            <a:spLocks noGrp="1"/>
          </p:cNvSpPr>
          <p:nvPr>
            <p:ph type="pic" sz="quarter" idx="14"/>
          </p:nvPr>
        </p:nvSpPr>
        <p:spPr>
          <a:xfrm>
            <a:off x="5495813" y="2227758"/>
            <a:ext cx="1200374" cy="1201242"/>
          </a:xfrm>
        </p:spPr>
        <p:txBody>
          <a:bodyPr>
            <a:noAutofit/>
          </a:bodyPr>
          <a:lstStyle>
            <a:lvl1pPr marL="0" indent="0">
              <a:buNone/>
              <a:defRPr sz="1400">
                <a:solidFill>
                  <a:schemeClr val="tx1"/>
                </a:solidFill>
                <a:latin typeface="+mn-lt"/>
              </a:defRPr>
            </a:lvl1pPr>
          </a:lstStyle>
          <a:p>
            <a:r>
              <a:rPr lang="en-US"/>
              <a:t>Click icon to add picture</a:t>
            </a:r>
            <a:endParaRPr lang="en-US" dirty="0"/>
          </a:p>
        </p:txBody>
      </p:sp>
      <p:sp>
        <p:nvSpPr>
          <p:cNvPr id="12" name="Text Placeholder 28">
            <a:extLst>
              <a:ext uri="{FF2B5EF4-FFF2-40B4-BE49-F238E27FC236}">
                <a16:creationId xmlns:a16="http://schemas.microsoft.com/office/drawing/2014/main" id="{A1A33FCF-D2EB-478E-8679-428657895F76}"/>
              </a:ext>
            </a:extLst>
          </p:cNvPr>
          <p:cNvSpPr>
            <a:spLocks noGrp="1"/>
          </p:cNvSpPr>
          <p:nvPr>
            <p:ph type="body" sz="quarter" idx="19" hasCustomPrompt="1"/>
          </p:nvPr>
        </p:nvSpPr>
        <p:spPr>
          <a:xfrm>
            <a:off x="6870817" y="2422565"/>
            <a:ext cx="2281237" cy="347662"/>
          </a:xfrm>
        </p:spPr>
        <p:txBody>
          <a:bodyPr lIns="0" tIns="0" rIns="0" bIns="0" anchor="b" anchorCtr="0">
            <a:noAutofit/>
          </a:bodyPr>
          <a:lstStyle>
            <a:lvl1pPr marL="0" indent="0" algn="l">
              <a:lnSpc>
                <a:spcPct val="100000"/>
              </a:lnSpc>
              <a:spcBef>
                <a:spcPts val="0"/>
              </a:spcBef>
              <a:buNone/>
              <a:defRPr sz="1800" b="1" spc="20" baseline="0">
                <a:solidFill>
                  <a:schemeClr val="tx1"/>
                </a:solidFill>
                <a:latin typeface="+mn-lt"/>
              </a:defRPr>
            </a:lvl1pPr>
          </a:lstStyle>
          <a:p>
            <a:pPr lvl="0"/>
            <a:r>
              <a:rPr lang="en-US" dirty="0"/>
              <a:t>Name</a:t>
            </a:r>
          </a:p>
        </p:txBody>
      </p:sp>
      <p:sp>
        <p:nvSpPr>
          <p:cNvPr id="13" name="Text Placeholder 28">
            <a:extLst>
              <a:ext uri="{FF2B5EF4-FFF2-40B4-BE49-F238E27FC236}">
                <a16:creationId xmlns:a16="http://schemas.microsoft.com/office/drawing/2014/main" id="{55274EF8-F641-41B2-89C1-FD94AFA48684}"/>
              </a:ext>
            </a:extLst>
          </p:cNvPr>
          <p:cNvSpPr>
            <a:spLocks noGrp="1"/>
          </p:cNvSpPr>
          <p:nvPr>
            <p:ph type="body" sz="quarter" idx="20" hasCustomPrompt="1"/>
          </p:nvPr>
        </p:nvSpPr>
        <p:spPr>
          <a:xfrm>
            <a:off x="6870816" y="2807811"/>
            <a:ext cx="2281237" cy="347662"/>
          </a:xfrm>
        </p:spPr>
        <p:txBody>
          <a:bodyPr lIns="0" tIns="0" rIns="0" bIns="0">
            <a:noAutofit/>
          </a:bodyPr>
          <a:lstStyle>
            <a:lvl1pPr marL="0" indent="0" algn="l">
              <a:lnSpc>
                <a:spcPct val="100000"/>
              </a:lnSpc>
              <a:spcBef>
                <a:spcPts val="0"/>
              </a:spcBef>
              <a:buNone/>
              <a:defRPr sz="1400" b="0" spc="20" baseline="0">
                <a:solidFill>
                  <a:schemeClr val="tx1"/>
                </a:solidFill>
                <a:latin typeface="+mn-lt"/>
              </a:defRPr>
            </a:lvl1pPr>
          </a:lstStyle>
          <a:p>
            <a:pPr lvl="0"/>
            <a:r>
              <a:rPr lang="en-US" dirty="0"/>
              <a:t>Title</a:t>
            </a:r>
          </a:p>
        </p:txBody>
      </p:sp>
      <p:sp>
        <p:nvSpPr>
          <p:cNvPr id="8" name="Picture Placeholder 23">
            <a:extLst>
              <a:ext uri="{FF2B5EF4-FFF2-40B4-BE49-F238E27FC236}">
                <a16:creationId xmlns:a16="http://schemas.microsoft.com/office/drawing/2014/main" id="{124DE785-775F-4AE4-94B3-FA728188EBA5}"/>
              </a:ext>
            </a:extLst>
          </p:cNvPr>
          <p:cNvSpPr>
            <a:spLocks noGrp="1"/>
          </p:cNvSpPr>
          <p:nvPr>
            <p:ph type="pic" sz="quarter" idx="15"/>
          </p:nvPr>
        </p:nvSpPr>
        <p:spPr>
          <a:xfrm>
            <a:off x="750429" y="4254273"/>
            <a:ext cx="1200374" cy="1201242"/>
          </a:xfrm>
        </p:spPr>
        <p:txBody>
          <a:bodyPr>
            <a:noAutofit/>
          </a:bodyPr>
          <a:lstStyle>
            <a:lvl1pPr marL="0" indent="0">
              <a:buNone/>
              <a:defRPr sz="1400">
                <a:solidFill>
                  <a:schemeClr val="tx1"/>
                </a:solidFill>
                <a:latin typeface="+mn-lt"/>
              </a:defRPr>
            </a:lvl1pPr>
          </a:lstStyle>
          <a:p>
            <a:r>
              <a:rPr lang="en-US"/>
              <a:t>Click icon to add picture</a:t>
            </a:r>
            <a:endParaRPr lang="en-US" dirty="0"/>
          </a:p>
        </p:txBody>
      </p:sp>
      <p:sp>
        <p:nvSpPr>
          <p:cNvPr id="14" name="Text Placeholder 28">
            <a:extLst>
              <a:ext uri="{FF2B5EF4-FFF2-40B4-BE49-F238E27FC236}">
                <a16:creationId xmlns:a16="http://schemas.microsoft.com/office/drawing/2014/main" id="{5A429D4E-B795-4E55-852E-9E161F9EBD36}"/>
              </a:ext>
            </a:extLst>
          </p:cNvPr>
          <p:cNvSpPr>
            <a:spLocks noGrp="1"/>
          </p:cNvSpPr>
          <p:nvPr>
            <p:ph type="body" sz="quarter" idx="21" hasCustomPrompt="1"/>
          </p:nvPr>
        </p:nvSpPr>
        <p:spPr>
          <a:xfrm>
            <a:off x="2123351" y="4498793"/>
            <a:ext cx="2281237" cy="347662"/>
          </a:xfrm>
        </p:spPr>
        <p:txBody>
          <a:bodyPr lIns="0" tIns="0" rIns="0" bIns="0" anchor="b" anchorCtr="0">
            <a:noAutofit/>
          </a:bodyPr>
          <a:lstStyle>
            <a:lvl1pPr marL="0" indent="0" algn="l">
              <a:lnSpc>
                <a:spcPct val="100000"/>
              </a:lnSpc>
              <a:spcBef>
                <a:spcPts val="0"/>
              </a:spcBef>
              <a:buNone/>
              <a:defRPr sz="1800" b="1" spc="20" baseline="0">
                <a:solidFill>
                  <a:schemeClr val="tx1"/>
                </a:solidFill>
                <a:latin typeface="+mn-lt"/>
              </a:defRPr>
            </a:lvl1pPr>
          </a:lstStyle>
          <a:p>
            <a:pPr lvl="0"/>
            <a:r>
              <a:rPr lang="en-US" dirty="0"/>
              <a:t>Name</a:t>
            </a:r>
          </a:p>
        </p:txBody>
      </p:sp>
      <p:sp>
        <p:nvSpPr>
          <p:cNvPr id="15" name="Text Placeholder 28">
            <a:extLst>
              <a:ext uri="{FF2B5EF4-FFF2-40B4-BE49-F238E27FC236}">
                <a16:creationId xmlns:a16="http://schemas.microsoft.com/office/drawing/2014/main" id="{41D297CB-52EE-4DE4-AEAC-CD4AAF2BF17B}"/>
              </a:ext>
            </a:extLst>
          </p:cNvPr>
          <p:cNvSpPr>
            <a:spLocks noGrp="1"/>
          </p:cNvSpPr>
          <p:nvPr>
            <p:ph type="body" sz="quarter" idx="22" hasCustomPrompt="1"/>
          </p:nvPr>
        </p:nvSpPr>
        <p:spPr>
          <a:xfrm>
            <a:off x="2123350" y="4884039"/>
            <a:ext cx="2281237" cy="347662"/>
          </a:xfrm>
        </p:spPr>
        <p:txBody>
          <a:bodyPr lIns="0" tIns="0" rIns="0" bIns="0">
            <a:noAutofit/>
          </a:bodyPr>
          <a:lstStyle>
            <a:lvl1pPr marL="0" indent="0" algn="l">
              <a:lnSpc>
                <a:spcPct val="100000"/>
              </a:lnSpc>
              <a:spcBef>
                <a:spcPts val="0"/>
              </a:spcBef>
              <a:buNone/>
              <a:defRPr sz="1400" b="0" spc="20" baseline="0">
                <a:solidFill>
                  <a:schemeClr val="tx1"/>
                </a:solidFill>
                <a:latin typeface="+mn-lt"/>
              </a:defRPr>
            </a:lvl1pPr>
          </a:lstStyle>
          <a:p>
            <a:pPr lvl="0"/>
            <a:r>
              <a:rPr lang="en-US" dirty="0"/>
              <a:t>Title</a:t>
            </a:r>
          </a:p>
        </p:txBody>
      </p:sp>
      <p:sp>
        <p:nvSpPr>
          <p:cNvPr id="9" name="Picture Placeholder 23">
            <a:extLst>
              <a:ext uri="{FF2B5EF4-FFF2-40B4-BE49-F238E27FC236}">
                <a16:creationId xmlns:a16="http://schemas.microsoft.com/office/drawing/2014/main" id="{F5694B35-7776-4DB9-9EB7-3AF076EC357D}"/>
              </a:ext>
            </a:extLst>
          </p:cNvPr>
          <p:cNvSpPr>
            <a:spLocks noGrp="1"/>
          </p:cNvSpPr>
          <p:nvPr>
            <p:ph type="pic" sz="quarter" idx="16"/>
          </p:nvPr>
        </p:nvSpPr>
        <p:spPr>
          <a:xfrm>
            <a:off x="5495813" y="4254273"/>
            <a:ext cx="1200374" cy="1201242"/>
          </a:xfrm>
        </p:spPr>
        <p:txBody>
          <a:bodyPr>
            <a:noAutofit/>
          </a:bodyPr>
          <a:lstStyle>
            <a:lvl1pPr marL="0" indent="0">
              <a:buNone/>
              <a:defRPr sz="1400">
                <a:solidFill>
                  <a:schemeClr val="tx1"/>
                </a:solidFill>
                <a:latin typeface="+mn-lt"/>
              </a:defRPr>
            </a:lvl1pPr>
          </a:lstStyle>
          <a:p>
            <a:r>
              <a:rPr lang="en-US"/>
              <a:t>Click icon to add picture</a:t>
            </a:r>
            <a:endParaRPr lang="en-US" dirty="0"/>
          </a:p>
        </p:txBody>
      </p:sp>
      <p:sp>
        <p:nvSpPr>
          <p:cNvPr id="16" name="Text Placeholder 28">
            <a:extLst>
              <a:ext uri="{FF2B5EF4-FFF2-40B4-BE49-F238E27FC236}">
                <a16:creationId xmlns:a16="http://schemas.microsoft.com/office/drawing/2014/main" id="{AD7B736B-3A10-499F-8F23-4437982C8231}"/>
              </a:ext>
            </a:extLst>
          </p:cNvPr>
          <p:cNvSpPr>
            <a:spLocks noGrp="1"/>
          </p:cNvSpPr>
          <p:nvPr>
            <p:ph type="body" sz="quarter" idx="23" hasCustomPrompt="1"/>
          </p:nvPr>
        </p:nvSpPr>
        <p:spPr>
          <a:xfrm>
            <a:off x="6870817" y="4498793"/>
            <a:ext cx="2281237" cy="347662"/>
          </a:xfrm>
        </p:spPr>
        <p:txBody>
          <a:bodyPr lIns="0" tIns="0" rIns="0" bIns="0" anchor="b" anchorCtr="0">
            <a:noAutofit/>
          </a:bodyPr>
          <a:lstStyle>
            <a:lvl1pPr marL="0" indent="0" algn="l">
              <a:lnSpc>
                <a:spcPct val="100000"/>
              </a:lnSpc>
              <a:spcBef>
                <a:spcPts val="0"/>
              </a:spcBef>
              <a:buNone/>
              <a:defRPr sz="1800" b="1" spc="20" baseline="0">
                <a:solidFill>
                  <a:schemeClr val="tx1"/>
                </a:solidFill>
                <a:latin typeface="+mn-lt"/>
              </a:defRPr>
            </a:lvl1pPr>
          </a:lstStyle>
          <a:p>
            <a:pPr lvl="0"/>
            <a:r>
              <a:rPr lang="en-US" dirty="0"/>
              <a:t>Name</a:t>
            </a:r>
          </a:p>
        </p:txBody>
      </p:sp>
      <p:sp>
        <p:nvSpPr>
          <p:cNvPr id="17" name="Text Placeholder 28">
            <a:extLst>
              <a:ext uri="{FF2B5EF4-FFF2-40B4-BE49-F238E27FC236}">
                <a16:creationId xmlns:a16="http://schemas.microsoft.com/office/drawing/2014/main" id="{07165540-290D-4A38-87DE-F52B05BD6A1A}"/>
              </a:ext>
            </a:extLst>
          </p:cNvPr>
          <p:cNvSpPr>
            <a:spLocks noGrp="1"/>
          </p:cNvSpPr>
          <p:nvPr>
            <p:ph type="body" sz="quarter" idx="24" hasCustomPrompt="1"/>
          </p:nvPr>
        </p:nvSpPr>
        <p:spPr>
          <a:xfrm>
            <a:off x="6870816" y="4884039"/>
            <a:ext cx="2281237" cy="347662"/>
          </a:xfrm>
        </p:spPr>
        <p:txBody>
          <a:bodyPr lIns="0" tIns="0" rIns="0" bIns="0">
            <a:noAutofit/>
          </a:bodyPr>
          <a:lstStyle>
            <a:lvl1pPr marL="0" indent="0" algn="l">
              <a:lnSpc>
                <a:spcPct val="100000"/>
              </a:lnSpc>
              <a:spcBef>
                <a:spcPts val="0"/>
              </a:spcBef>
              <a:buNone/>
              <a:defRPr sz="1400" b="0" spc="20" baseline="0">
                <a:solidFill>
                  <a:schemeClr val="tx1"/>
                </a:solidFill>
                <a:latin typeface="+mn-lt"/>
              </a:defRPr>
            </a:lvl1pPr>
          </a:lstStyle>
          <a:p>
            <a:pPr lvl="0"/>
            <a:r>
              <a:rPr lang="en-US" dirty="0"/>
              <a:t>Title</a:t>
            </a:r>
          </a:p>
        </p:txBody>
      </p:sp>
      <p:sp>
        <p:nvSpPr>
          <p:cNvPr id="3" name="Date Placeholder 2">
            <a:extLst>
              <a:ext uri="{FF2B5EF4-FFF2-40B4-BE49-F238E27FC236}">
                <a16:creationId xmlns:a16="http://schemas.microsoft.com/office/drawing/2014/main" id="{A0C71211-4520-46A1-9487-4AE49C3239EF}"/>
              </a:ext>
            </a:extLst>
          </p:cNvPr>
          <p:cNvSpPr>
            <a:spLocks noGrp="1"/>
          </p:cNvSpPr>
          <p:nvPr>
            <p:ph type="dt" sz="half" idx="10"/>
          </p:nvPr>
        </p:nvSpPr>
        <p:spPr>
          <a:xfrm>
            <a:off x="381000" y="6356350"/>
            <a:ext cx="1569803" cy="365125"/>
          </a:xfrm>
        </p:spPr>
        <p:txBody>
          <a:bodyPr>
            <a:noAutofit/>
          </a:bodyPr>
          <a:lstStyle>
            <a:lvl1pPr>
              <a:defRPr>
                <a:solidFill>
                  <a:schemeClr val="accent3"/>
                </a:solidFill>
                <a:latin typeface="+mn-lt"/>
              </a:defRPr>
            </a:lvl1pPr>
          </a:lstStyle>
          <a:p>
            <a:fld id="{C1F30CD5-42B1-4614-9F46-5D29928CC2DB}" type="datetime1">
              <a:rPr lang="en-US" smtClean="0"/>
              <a:t>10/2/2024</a:t>
            </a:fld>
            <a:endParaRPr lang="en-US" dirty="0"/>
          </a:p>
        </p:txBody>
      </p:sp>
      <p:sp>
        <p:nvSpPr>
          <p:cNvPr id="4" name="Footer Placeholder 3">
            <a:extLst>
              <a:ext uri="{FF2B5EF4-FFF2-40B4-BE49-F238E27FC236}">
                <a16:creationId xmlns:a16="http://schemas.microsoft.com/office/drawing/2014/main" id="{96356206-85FD-45F5-A1F7-128DB34C860F}"/>
              </a:ext>
            </a:extLst>
          </p:cNvPr>
          <p:cNvSpPr>
            <a:spLocks noGrp="1"/>
          </p:cNvSpPr>
          <p:nvPr>
            <p:ph type="ftr" sz="quarter" idx="11"/>
          </p:nvPr>
        </p:nvSpPr>
        <p:spPr>
          <a:xfrm>
            <a:off x="2871106" y="6356350"/>
            <a:ext cx="4114800" cy="365125"/>
          </a:xfrm>
        </p:spPr>
        <p:txBody>
          <a:bodyPr>
            <a:noAutofit/>
          </a:bodyPr>
          <a:lstStyle>
            <a:lvl1pPr>
              <a:defRPr>
                <a:solidFill>
                  <a:schemeClr val="accent3"/>
                </a:solidFill>
                <a:latin typeface="+mn-lt"/>
              </a:defRPr>
            </a:lvl1pPr>
          </a:lstStyle>
          <a:p>
            <a:r>
              <a:rPr lang="en-US" dirty="0"/>
              <a:t>PRESENTATION TITLE</a:t>
            </a:r>
          </a:p>
        </p:txBody>
      </p:sp>
      <p:sp>
        <p:nvSpPr>
          <p:cNvPr id="5" name="Slide Number Placeholder 4">
            <a:extLst>
              <a:ext uri="{FF2B5EF4-FFF2-40B4-BE49-F238E27FC236}">
                <a16:creationId xmlns:a16="http://schemas.microsoft.com/office/drawing/2014/main" id="{0203763F-C8CD-4BCB-9A0A-B10F000BC1DB}"/>
              </a:ext>
            </a:extLst>
          </p:cNvPr>
          <p:cNvSpPr>
            <a:spLocks noGrp="1"/>
          </p:cNvSpPr>
          <p:nvPr>
            <p:ph type="sldNum" sz="quarter" idx="12"/>
          </p:nvPr>
        </p:nvSpPr>
        <p:spPr>
          <a:xfrm>
            <a:off x="8332334" y="6356350"/>
            <a:ext cx="1167495" cy="365125"/>
          </a:xfrm>
        </p:spPr>
        <p:txBody>
          <a:bodyPr>
            <a:noAutofit/>
          </a:bodyPr>
          <a:lstStyle>
            <a:lvl1pPr>
              <a:defRPr>
                <a:solidFill>
                  <a:schemeClr val="accent3"/>
                </a:solidFill>
                <a:latin typeface="+mn-lt"/>
              </a:defRPr>
            </a:lvl1pPr>
          </a:lstStyle>
          <a:p>
            <a:fld id="{294A09A9-5501-47C1-A89A-A340965A2BE2}" type="slidenum">
              <a:rPr lang="en-US" smtClean="0"/>
              <a:pPr/>
              <a:t>‹#›</a:t>
            </a:fld>
            <a:endParaRPr lang="en-US" dirty="0"/>
          </a:p>
        </p:txBody>
      </p:sp>
      <p:sp>
        <p:nvSpPr>
          <p:cNvPr id="19" name="Freeform 18">
            <a:extLst>
              <a:ext uri="{FF2B5EF4-FFF2-40B4-BE49-F238E27FC236}">
                <a16:creationId xmlns:a16="http://schemas.microsoft.com/office/drawing/2014/main" id="{AAB3BC7E-B34F-EF47-B125-1574C5484E22}"/>
              </a:ext>
            </a:extLst>
          </p:cNvPr>
          <p:cNvSpPr/>
          <p:nvPr userDrawn="1"/>
        </p:nvSpPr>
        <p:spPr>
          <a:xfrm rot="16200000" flipV="1">
            <a:off x="9499940" y="355410"/>
            <a:ext cx="1881641" cy="1167493"/>
          </a:xfrm>
          <a:custGeom>
            <a:avLst/>
            <a:gdLst>
              <a:gd name="connsiteX0" fmla="*/ 1881641 w 1881641"/>
              <a:gd name="connsiteY0" fmla="*/ 1167473 h 1167493"/>
              <a:gd name="connsiteX1" fmla="*/ 1881641 w 1881641"/>
              <a:gd name="connsiteY1" fmla="*/ 1167493 h 1167493"/>
              <a:gd name="connsiteX2" fmla="*/ 1167493 w 1881641"/>
              <a:gd name="connsiteY2" fmla="*/ 1167493 h 1167493"/>
              <a:gd name="connsiteX3" fmla="*/ 0 w 1881641"/>
              <a:gd name="connsiteY3" fmla="*/ 0 h 1167493"/>
              <a:gd name="connsiteX4" fmla="*/ 714149 w 1881641"/>
              <a:gd name="connsiteY4" fmla="*/ 0 h 1167493"/>
              <a:gd name="connsiteX5" fmla="*/ 1875614 w 1881641"/>
              <a:gd name="connsiteY5" fmla="*/ 1048124 h 1167493"/>
              <a:gd name="connsiteX6" fmla="*/ 1881641 w 1881641"/>
              <a:gd name="connsiteY6" fmla="*/ 1167473 h 1167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1641" h="1167493">
                <a:moveTo>
                  <a:pt x="1881641" y="1167473"/>
                </a:moveTo>
                <a:lnTo>
                  <a:pt x="1881641" y="1167493"/>
                </a:lnTo>
                <a:lnTo>
                  <a:pt x="1167493" y="1167493"/>
                </a:lnTo>
                <a:cubicBezTo>
                  <a:pt x="522704" y="1167493"/>
                  <a:pt x="0" y="644789"/>
                  <a:pt x="0" y="0"/>
                </a:cubicBezTo>
                <a:lnTo>
                  <a:pt x="714149" y="0"/>
                </a:lnTo>
                <a:cubicBezTo>
                  <a:pt x="1318639" y="0"/>
                  <a:pt x="1815827" y="459408"/>
                  <a:pt x="1875614" y="1048124"/>
                </a:cubicBezTo>
                <a:lnTo>
                  <a:pt x="1881641" y="1167473"/>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1" name="Freeform 20">
            <a:extLst>
              <a:ext uri="{FF2B5EF4-FFF2-40B4-BE49-F238E27FC236}">
                <a16:creationId xmlns:a16="http://schemas.microsoft.com/office/drawing/2014/main" id="{7CBC82D0-4F72-C649-8B7F-D4B087957B6C}"/>
              </a:ext>
            </a:extLst>
          </p:cNvPr>
          <p:cNvSpPr/>
          <p:nvPr userDrawn="1"/>
        </p:nvSpPr>
        <p:spPr>
          <a:xfrm flipH="1">
            <a:off x="10866436" y="1879977"/>
            <a:ext cx="1325563" cy="1325563"/>
          </a:xfrm>
          <a:custGeom>
            <a:avLst/>
            <a:gdLst>
              <a:gd name="connsiteX0" fmla="*/ 0 w 1167493"/>
              <a:gd name="connsiteY0" fmla="*/ 0 h 1167493"/>
              <a:gd name="connsiteX1" fmla="*/ 1167493 w 1167493"/>
              <a:gd name="connsiteY1" fmla="*/ 0 h 1167493"/>
              <a:gd name="connsiteX2" fmla="*/ 0 w 1167493"/>
              <a:gd name="connsiteY2" fmla="*/ 1167493 h 1167493"/>
              <a:gd name="connsiteX3" fmla="*/ 0 w 1167493"/>
              <a:gd name="connsiteY3" fmla="*/ 0 h 1167493"/>
            </a:gdLst>
            <a:ahLst/>
            <a:cxnLst>
              <a:cxn ang="0">
                <a:pos x="connsiteX0" y="connsiteY0"/>
              </a:cxn>
              <a:cxn ang="0">
                <a:pos x="connsiteX1" y="connsiteY1"/>
              </a:cxn>
              <a:cxn ang="0">
                <a:pos x="connsiteX2" y="connsiteY2"/>
              </a:cxn>
              <a:cxn ang="0">
                <a:pos x="connsiteX3" y="connsiteY3"/>
              </a:cxn>
            </a:cxnLst>
            <a:rect l="l" t="t" r="r" b="b"/>
            <a:pathLst>
              <a:path w="1167493" h="1167493">
                <a:moveTo>
                  <a:pt x="0" y="0"/>
                </a:moveTo>
                <a:lnTo>
                  <a:pt x="1167493" y="0"/>
                </a:lnTo>
                <a:cubicBezTo>
                  <a:pt x="522704" y="0"/>
                  <a:pt x="0" y="522704"/>
                  <a:pt x="0" y="1167493"/>
                </a:cubicBezTo>
                <a:lnTo>
                  <a:pt x="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5" name="Freeform 24">
            <a:extLst>
              <a:ext uri="{FF2B5EF4-FFF2-40B4-BE49-F238E27FC236}">
                <a16:creationId xmlns:a16="http://schemas.microsoft.com/office/drawing/2014/main" id="{9383F23A-D872-2A4C-B386-A9D269BE694D}"/>
              </a:ext>
            </a:extLst>
          </p:cNvPr>
          <p:cNvSpPr/>
          <p:nvPr userDrawn="1"/>
        </p:nvSpPr>
        <p:spPr>
          <a:xfrm>
            <a:off x="11024507" y="-1664"/>
            <a:ext cx="1167494" cy="1881641"/>
          </a:xfrm>
          <a:custGeom>
            <a:avLst/>
            <a:gdLst>
              <a:gd name="connsiteX0" fmla="*/ 1167473 w 1167494"/>
              <a:gd name="connsiteY0" fmla="*/ 0 h 1881641"/>
              <a:gd name="connsiteX1" fmla="*/ 1167493 w 1167494"/>
              <a:gd name="connsiteY1" fmla="*/ 0 h 1881641"/>
              <a:gd name="connsiteX2" fmla="*/ 1167493 w 1167494"/>
              <a:gd name="connsiteY2" fmla="*/ 714148 h 1881641"/>
              <a:gd name="connsiteX3" fmla="*/ 1166666 w 1167494"/>
              <a:gd name="connsiteY3" fmla="*/ 730534 h 1881641"/>
              <a:gd name="connsiteX4" fmla="*/ 1167494 w 1167494"/>
              <a:gd name="connsiteY4" fmla="*/ 730534 h 1881641"/>
              <a:gd name="connsiteX5" fmla="*/ 1167494 w 1167494"/>
              <a:gd name="connsiteY5" fmla="*/ 1378059 h 1881641"/>
              <a:gd name="connsiteX6" fmla="*/ 1167493 w 1167494"/>
              <a:gd name="connsiteY6" fmla="*/ 1378059 h 1881641"/>
              <a:gd name="connsiteX7" fmla="*/ 1167493 w 1167494"/>
              <a:gd name="connsiteY7" fmla="*/ 1881641 h 1881641"/>
              <a:gd name="connsiteX8" fmla="*/ 0 w 1167494"/>
              <a:gd name="connsiteY8" fmla="*/ 1881641 h 1881641"/>
              <a:gd name="connsiteX9" fmla="*/ 0 w 1167494"/>
              <a:gd name="connsiteY9" fmla="*/ 1234116 h 1881641"/>
              <a:gd name="connsiteX10" fmla="*/ 0 w 1167494"/>
              <a:gd name="connsiteY10" fmla="*/ 1167492 h 1881641"/>
              <a:gd name="connsiteX11" fmla="*/ 1048124 w 1167494"/>
              <a:gd name="connsiteY11" fmla="*/ 6027 h 1881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67494" h="1881641">
                <a:moveTo>
                  <a:pt x="1167473" y="0"/>
                </a:moveTo>
                <a:lnTo>
                  <a:pt x="1167493" y="0"/>
                </a:lnTo>
                <a:lnTo>
                  <a:pt x="1167493" y="714148"/>
                </a:lnTo>
                <a:lnTo>
                  <a:pt x="1166666" y="730534"/>
                </a:lnTo>
                <a:lnTo>
                  <a:pt x="1167494" y="730534"/>
                </a:lnTo>
                <a:lnTo>
                  <a:pt x="1167494" y="1378059"/>
                </a:lnTo>
                <a:lnTo>
                  <a:pt x="1167493" y="1378059"/>
                </a:lnTo>
                <a:lnTo>
                  <a:pt x="1167493" y="1881641"/>
                </a:lnTo>
                <a:lnTo>
                  <a:pt x="0" y="1881641"/>
                </a:lnTo>
                <a:lnTo>
                  <a:pt x="0" y="1234116"/>
                </a:lnTo>
                <a:lnTo>
                  <a:pt x="0" y="1167492"/>
                </a:lnTo>
                <a:cubicBezTo>
                  <a:pt x="0" y="563002"/>
                  <a:pt x="459408" y="65814"/>
                  <a:pt x="1048124" y="6027"/>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6" name="Oval 25">
            <a:extLst>
              <a:ext uri="{FF2B5EF4-FFF2-40B4-BE49-F238E27FC236}">
                <a16:creationId xmlns:a16="http://schemas.microsoft.com/office/drawing/2014/main" id="{9221FFDB-AAE2-5943-97A1-82D66AE05DB4}"/>
              </a:ext>
            </a:extLst>
          </p:cNvPr>
          <p:cNvSpPr/>
          <p:nvPr userDrawn="1"/>
        </p:nvSpPr>
        <p:spPr>
          <a:xfrm>
            <a:off x="10334091" y="2737752"/>
            <a:ext cx="1380830" cy="138083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p>
        </p:txBody>
      </p:sp>
      <p:sp>
        <p:nvSpPr>
          <p:cNvPr id="27" name="Freeform 26">
            <a:extLst>
              <a:ext uri="{FF2B5EF4-FFF2-40B4-BE49-F238E27FC236}">
                <a16:creationId xmlns:a16="http://schemas.microsoft.com/office/drawing/2014/main" id="{2E58EEF7-63CA-A845-BAC4-9D3BE05918B5}"/>
              </a:ext>
            </a:extLst>
          </p:cNvPr>
          <p:cNvSpPr/>
          <p:nvPr userDrawn="1"/>
        </p:nvSpPr>
        <p:spPr>
          <a:xfrm rot="16200000" flipH="1">
            <a:off x="10667432" y="5333432"/>
            <a:ext cx="1881641" cy="1167493"/>
          </a:xfrm>
          <a:custGeom>
            <a:avLst/>
            <a:gdLst>
              <a:gd name="connsiteX0" fmla="*/ 1881641 w 1881641"/>
              <a:gd name="connsiteY0" fmla="*/ 1167473 h 1167493"/>
              <a:gd name="connsiteX1" fmla="*/ 1881641 w 1881641"/>
              <a:gd name="connsiteY1" fmla="*/ 1167493 h 1167493"/>
              <a:gd name="connsiteX2" fmla="*/ 1167493 w 1881641"/>
              <a:gd name="connsiteY2" fmla="*/ 1167493 h 1167493"/>
              <a:gd name="connsiteX3" fmla="*/ 0 w 1881641"/>
              <a:gd name="connsiteY3" fmla="*/ 0 h 1167493"/>
              <a:gd name="connsiteX4" fmla="*/ 714149 w 1881641"/>
              <a:gd name="connsiteY4" fmla="*/ 0 h 1167493"/>
              <a:gd name="connsiteX5" fmla="*/ 1875614 w 1881641"/>
              <a:gd name="connsiteY5" fmla="*/ 1048124 h 1167493"/>
              <a:gd name="connsiteX6" fmla="*/ 1881641 w 1881641"/>
              <a:gd name="connsiteY6" fmla="*/ 1167473 h 1167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1641" h="1167493">
                <a:moveTo>
                  <a:pt x="1881641" y="1167473"/>
                </a:moveTo>
                <a:lnTo>
                  <a:pt x="1881641" y="1167493"/>
                </a:lnTo>
                <a:lnTo>
                  <a:pt x="1167493" y="1167493"/>
                </a:lnTo>
                <a:cubicBezTo>
                  <a:pt x="522704" y="1167493"/>
                  <a:pt x="0" y="644789"/>
                  <a:pt x="0" y="0"/>
                </a:cubicBezTo>
                <a:lnTo>
                  <a:pt x="714149" y="0"/>
                </a:lnTo>
                <a:cubicBezTo>
                  <a:pt x="1318639" y="0"/>
                  <a:pt x="1815827" y="459408"/>
                  <a:pt x="1875614" y="1048124"/>
                </a:cubicBezTo>
                <a:lnTo>
                  <a:pt x="1881641" y="1167473"/>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8" name="Freeform 27">
            <a:extLst>
              <a:ext uri="{FF2B5EF4-FFF2-40B4-BE49-F238E27FC236}">
                <a16:creationId xmlns:a16="http://schemas.microsoft.com/office/drawing/2014/main" id="{757A4624-D8ED-2E4B-AF8C-00DFA6A72D5F}"/>
              </a:ext>
            </a:extLst>
          </p:cNvPr>
          <p:cNvSpPr/>
          <p:nvPr userDrawn="1"/>
        </p:nvSpPr>
        <p:spPr>
          <a:xfrm flipV="1">
            <a:off x="9857012" y="3651505"/>
            <a:ext cx="1325563" cy="1325563"/>
          </a:xfrm>
          <a:custGeom>
            <a:avLst/>
            <a:gdLst>
              <a:gd name="connsiteX0" fmla="*/ 0 w 1167493"/>
              <a:gd name="connsiteY0" fmla="*/ 0 h 1167493"/>
              <a:gd name="connsiteX1" fmla="*/ 1167493 w 1167493"/>
              <a:gd name="connsiteY1" fmla="*/ 0 h 1167493"/>
              <a:gd name="connsiteX2" fmla="*/ 0 w 1167493"/>
              <a:gd name="connsiteY2" fmla="*/ 1167493 h 1167493"/>
              <a:gd name="connsiteX3" fmla="*/ 0 w 1167493"/>
              <a:gd name="connsiteY3" fmla="*/ 0 h 1167493"/>
            </a:gdLst>
            <a:ahLst/>
            <a:cxnLst>
              <a:cxn ang="0">
                <a:pos x="connsiteX0" y="connsiteY0"/>
              </a:cxn>
              <a:cxn ang="0">
                <a:pos x="connsiteX1" y="connsiteY1"/>
              </a:cxn>
              <a:cxn ang="0">
                <a:pos x="connsiteX2" y="connsiteY2"/>
              </a:cxn>
              <a:cxn ang="0">
                <a:pos x="connsiteX3" y="connsiteY3"/>
              </a:cxn>
            </a:cxnLst>
            <a:rect l="l" t="t" r="r" b="b"/>
            <a:pathLst>
              <a:path w="1167493" h="1167493">
                <a:moveTo>
                  <a:pt x="0" y="0"/>
                </a:moveTo>
                <a:lnTo>
                  <a:pt x="1167493" y="0"/>
                </a:lnTo>
                <a:cubicBezTo>
                  <a:pt x="522704" y="0"/>
                  <a:pt x="0" y="522704"/>
                  <a:pt x="0" y="1167493"/>
                </a:cubicBez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9" name="Freeform 28">
            <a:extLst>
              <a:ext uri="{FF2B5EF4-FFF2-40B4-BE49-F238E27FC236}">
                <a16:creationId xmlns:a16="http://schemas.microsoft.com/office/drawing/2014/main" id="{DF312EF8-91BE-5946-BE31-8CFE107A2FEA}"/>
              </a:ext>
            </a:extLst>
          </p:cNvPr>
          <p:cNvSpPr/>
          <p:nvPr userDrawn="1"/>
        </p:nvSpPr>
        <p:spPr>
          <a:xfrm flipH="1" flipV="1">
            <a:off x="9857013" y="4976359"/>
            <a:ext cx="1167494" cy="1881641"/>
          </a:xfrm>
          <a:custGeom>
            <a:avLst/>
            <a:gdLst>
              <a:gd name="connsiteX0" fmla="*/ 1167473 w 1167494"/>
              <a:gd name="connsiteY0" fmla="*/ 0 h 1881641"/>
              <a:gd name="connsiteX1" fmla="*/ 1167493 w 1167494"/>
              <a:gd name="connsiteY1" fmla="*/ 0 h 1881641"/>
              <a:gd name="connsiteX2" fmla="*/ 1167493 w 1167494"/>
              <a:gd name="connsiteY2" fmla="*/ 714148 h 1881641"/>
              <a:gd name="connsiteX3" fmla="*/ 1166666 w 1167494"/>
              <a:gd name="connsiteY3" fmla="*/ 730534 h 1881641"/>
              <a:gd name="connsiteX4" fmla="*/ 1167494 w 1167494"/>
              <a:gd name="connsiteY4" fmla="*/ 730534 h 1881641"/>
              <a:gd name="connsiteX5" fmla="*/ 1167494 w 1167494"/>
              <a:gd name="connsiteY5" fmla="*/ 1378059 h 1881641"/>
              <a:gd name="connsiteX6" fmla="*/ 1167493 w 1167494"/>
              <a:gd name="connsiteY6" fmla="*/ 1378059 h 1881641"/>
              <a:gd name="connsiteX7" fmla="*/ 1167493 w 1167494"/>
              <a:gd name="connsiteY7" fmla="*/ 1881641 h 1881641"/>
              <a:gd name="connsiteX8" fmla="*/ 0 w 1167494"/>
              <a:gd name="connsiteY8" fmla="*/ 1881641 h 1881641"/>
              <a:gd name="connsiteX9" fmla="*/ 0 w 1167494"/>
              <a:gd name="connsiteY9" fmla="*/ 1234116 h 1881641"/>
              <a:gd name="connsiteX10" fmla="*/ 0 w 1167494"/>
              <a:gd name="connsiteY10" fmla="*/ 1167492 h 1881641"/>
              <a:gd name="connsiteX11" fmla="*/ 1048124 w 1167494"/>
              <a:gd name="connsiteY11" fmla="*/ 6027 h 1881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67494" h="1881641">
                <a:moveTo>
                  <a:pt x="1167473" y="0"/>
                </a:moveTo>
                <a:lnTo>
                  <a:pt x="1167493" y="0"/>
                </a:lnTo>
                <a:lnTo>
                  <a:pt x="1167493" y="714148"/>
                </a:lnTo>
                <a:lnTo>
                  <a:pt x="1166666" y="730534"/>
                </a:lnTo>
                <a:lnTo>
                  <a:pt x="1167494" y="730534"/>
                </a:lnTo>
                <a:lnTo>
                  <a:pt x="1167494" y="1378059"/>
                </a:lnTo>
                <a:lnTo>
                  <a:pt x="1167493" y="1378059"/>
                </a:lnTo>
                <a:lnTo>
                  <a:pt x="1167493" y="1881641"/>
                </a:lnTo>
                <a:lnTo>
                  <a:pt x="0" y="1881641"/>
                </a:lnTo>
                <a:lnTo>
                  <a:pt x="0" y="1234116"/>
                </a:lnTo>
                <a:lnTo>
                  <a:pt x="0" y="1167492"/>
                </a:lnTo>
                <a:cubicBezTo>
                  <a:pt x="0" y="563002"/>
                  <a:pt x="459408" y="65814"/>
                  <a:pt x="1048124" y="6027"/>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Tree>
    <p:extLst>
      <p:ext uri="{BB962C8B-B14F-4D97-AF65-F5344CB8AC3E}">
        <p14:creationId xmlns:p14="http://schemas.microsoft.com/office/powerpoint/2010/main" val="31544191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Whole team">
    <p:bg>
      <p:bgPr>
        <a:solidFill>
          <a:schemeClr val="accent2"/>
        </a:solidFill>
        <a:effectLst/>
      </p:bgPr>
    </p:bg>
    <p:spTree>
      <p:nvGrpSpPr>
        <p:cNvPr id="1" name=""/>
        <p:cNvGrpSpPr/>
        <p:nvPr/>
      </p:nvGrpSpPr>
      <p:grpSpPr>
        <a:xfrm>
          <a:off x="0" y="0"/>
          <a:ext cx="0" cy="0"/>
          <a:chOff x="0" y="0"/>
          <a:chExt cx="0" cy="0"/>
        </a:xfrm>
      </p:grpSpPr>
      <p:sp>
        <p:nvSpPr>
          <p:cNvPr id="54" name="Title 1">
            <a:extLst>
              <a:ext uri="{FF2B5EF4-FFF2-40B4-BE49-F238E27FC236}">
                <a16:creationId xmlns:a16="http://schemas.microsoft.com/office/drawing/2014/main" id="{6825B690-1AD7-4243-AC42-D2CF19B7B02C}"/>
              </a:ext>
            </a:extLst>
          </p:cNvPr>
          <p:cNvSpPr>
            <a:spLocks noGrp="1"/>
          </p:cNvSpPr>
          <p:nvPr>
            <p:ph type="title"/>
          </p:nvPr>
        </p:nvSpPr>
        <p:spPr>
          <a:xfrm>
            <a:off x="750430" y="381000"/>
            <a:ext cx="10678142" cy="1325563"/>
          </a:xfrm>
        </p:spPr>
        <p:txBody>
          <a:bodyPr lIns="0" anchor="b">
            <a:noAutofit/>
          </a:bodyPr>
          <a:lstStyle>
            <a:lvl1pPr>
              <a:defRPr sz="4800" b="1">
                <a:latin typeface="+mj-lt"/>
              </a:defRPr>
            </a:lvl1pPr>
          </a:lstStyle>
          <a:p>
            <a:r>
              <a:rPr lang="en-US"/>
              <a:t>Click to edit Master title style</a:t>
            </a:r>
            <a:endParaRPr lang="en-US" dirty="0"/>
          </a:p>
        </p:txBody>
      </p:sp>
      <p:sp>
        <p:nvSpPr>
          <p:cNvPr id="6" name="Picture Placeholder 23">
            <a:extLst>
              <a:ext uri="{FF2B5EF4-FFF2-40B4-BE49-F238E27FC236}">
                <a16:creationId xmlns:a16="http://schemas.microsoft.com/office/drawing/2014/main" id="{5E48B363-63E8-4F17-842B-53AD935A6529}"/>
              </a:ext>
            </a:extLst>
          </p:cNvPr>
          <p:cNvSpPr>
            <a:spLocks noGrp="1"/>
          </p:cNvSpPr>
          <p:nvPr>
            <p:ph type="pic" sz="quarter" idx="13"/>
          </p:nvPr>
        </p:nvSpPr>
        <p:spPr>
          <a:xfrm>
            <a:off x="750429" y="2068734"/>
            <a:ext cx="904987" cy="905641"/>
          </a:xfrm>
        </p:spPr>
        <p:txBody>
          <a:bodyPr>
            <a:noAutofit/>
          </a:bodyPr>
          <a:lstStyle>
            <a:lvl1pPr marL="0" indent="0">
              <a:buNone/>
              <a:defRPr sz="1400">
                <a:solidFill>
                  <a:schemeClr val="tx1"/>
                </a:solidFill>
              </a:defRPr>
            </a:lvl1pPr>
          </a:lstStyle>
          <a:p>
            <a:r>
              <a:rPr lang="en-US"/>
              <a:t>Click icon to add picture</a:t>
            </a:r>
            <a:endParaRPr lang="en-US" dirty="0"/>
          </a:p>
        </p:txBody>
      </p:sp>
      <p:sp>
        <p:nvSpPr>
          <p:cNvPr id="31" name="Text Placeholder 28">
            <a:extLst>
              <a:ext uri="{FF2B5EF4-FFF2-40B4-BE49-F238E27FC236}">
                <a16:creationId xmlns:a16="http://schemas.microsoft.com/office/drawing/2014/main" id="{1825005B-0520-EC49-9A5C-554CB700387B}"/>
              </a:ext>
            </a:extLst>
          </p:cNvPr>
          <p:cNvSpPr>
            <a:spLocks noGrp="1"/>
          </p:cNvSpPr>
          <p:nvPr>
            <p:ph type="body" sz="quarter" idx="17" hasCustomPrompt="1"/>
          </p:nvPr>
        </p:nvSpPr>
        <p:spPr>
          <a:xfrm>
            <a:off x="750430" y="2994545"/>
            <a:ext cx="2281237" cy="347662"/>
          </a:xfrm>
        </p:spPr>
        <p:txBody>
          <a:bodyPr lIns="0" tIns="0" rIns="0" bIns="0" anchor="b" anchorCtr="0">
            <a:noAutofit/>
          </a:bodyPr>
          <a:lstStyle>
            <a:lvl1pPr marL="0" indent="0" algn="l">
              <a:lnSpc>
                <a:spcPct val="100000"/>
              </a:lnSpc>
              <a:spcBef>
                <a:spcPts val="0"/>
              </a:spcBef>
              <a:buNone/>
              <a:defRPr sz="1800" b="1" spc="20" baseline="0">
                <a:solidFill>
                  <a:schemeClr val="tx1"/>
                </a:solidFill>
                <a:latin typeface="+mn-lt"/>
              </a:defRPr>
            </a:lvl1pPr>
          </a:lstStyle>
          <a:p>
            <a:pPr lvl="0"/>
            <a:r>
              <a:rPr lang="en-US" dirty="0"/>
              <a:t>Name</a:t>
            </a:r>
          </a:p>
        </p:txBody>
      </p:sp>
      <p:sp>
        <p:nvSpPr>
          <p:cNvPr id="32" name="Text Placeholder 28">
            <a:extLst>
              <a:ext uri="{FF2B5EF4-FFF2-40B4-BE49-F238E27FC236}">
                <a16:creationId xmlns:a16="http://schemas.microsoft.com/office/drawing/2014/main" id="{B6697B92-AF89-2C46-BC1E-6CB47E8EA421}"/>
              </a:ext>
            </a:extLst>
          </p:cNvPr>
          <p:cNvSpPr>
            <a:spLocks noGrp="1"/>
          </p:cNvSpPr>
          <p:nvPr>
            <p:ph type="body" sz="quarter" idx="18" hasCustomPrompt="1"/>
          </p:nvPr>
        </p:nvSpPr>
        <p:spPr>
          <a:xfrm>
            <a:off x="750429" y="3379791"/>
            <a:ext cx="2281237" cy="347662"/>
          </a:xfrm>
        </p:spPr>
        <p:txBody>
          <a:bodyPr lIns="0" tIns="0" rIns="0" bIns="0">
            <a:noAutofit/>
          </a:bodyPr>
          <a:lstStyle>
            <a:lvl1pPr marL="0" indent="0" algn="l">
              <a:lnSpc>
                <a:spcPct val="100000"/>
              </a:lnSpc>
              <a:spcBef>
                <a:spcPts val="0"/>
              </a:spcBef>
              <a:buNone/>
              <a:defRPr sz="1400" b="0" spc="20" baseline="0">
                <a:solidFill>
                  <a:schemeClr val="tx1"/>
                </a:solidFill>
                <a:latin typeface="+mn-lt"/>
              </a:defRPr>
            </a:lvl1pPr>
          </a:lstStyle>
          <a:p>
            <a:pPr lvl="0"/>
            <a:r>
              <a:rPr lang="en-US" dirty="0"/>
              <a:t>Title</a:t>
            </a:r>
          </a:p>
        </p:txBody>
      </p:sp>
      <p:sp>
        <p:nvSpPr>
          <p:cNvPr id="33" name="Picture Placeholder 23">
            <a:extLst>
              <a:ext uri="{FF2B5EF4-FFF2-40B4-BE49-F238E27FC236}">
                <a16:creationId xmlns:a16="http://schemas.microsoft.com/office/drawing/2014/main" id="{FA9FEBB0-45F1-DF45-89C4-B343F8B20BA0}"/>
              </a:ext>
            </a:extLst>
          </p:cNvPr>
          <p:cNvSpPr>
            <a:spLocks noGrp="1"/>
          </p:cNvSpPr>
          <p:nvPr>
            <p:ph type="pic" sz="quarter" idx="28"/>
          </p:nvPr>
        </p:nvSpPr>
        <p:spPr>
          <a:xfrm>
            <a:off x="3549397" y="2068734"/>
            <a:ext cx="904987" cy="905641"/>
          </a:xfrm>
        </p:spPr>
        <p:txBody>
          <a:bodyPr>
            <a:noAutofit/>
          </a:bodyPr>
          <a:lstStyle>
            <a:lvl1pPr marL="0" indent="0">
              <a:buNone/>
              <a:defRPr sz="1400">
                <a:solidFill>
                  <a:schemeClr val="tx1"/>
                </a:solidFill>
              </a:defRPr>
            </a:lvl1pPr>
          </a:lstStyle>
          <a:p>
            <a:r>
              <a:rPr lang="en-US"/>
              <a:t>Click icon to add picture</a:t>
            </a:r>
            <a:endParaRPr lang="en-US" dirty="0"/>
          </a:p>
        </p:txBody>
      </p:sp>
      <p:sp>
        <p:nvSpPr>
          <p:cNvPr id="34" name="Text Placeholder 28">
            <a:extLst>
              <a:ext uri="{FF2B5EF4-FFF2-40B4-BE49-F238E27FC236}">
                <a16:creationId xmlns:a16="http://schemas.microsoft.com/office/drawing/2014/main" id="{EF331731-A7FC-C245-A9C1-0B1A2E994DB6}"/>
              </a:ext>
            </a:extLst>
          </p:cNvPr>
          <p:cNvSpPr>
            <a:spLocks noGrp="1"/>
          </p:cNvSpPr>
          <p:nvPr>
            <p:ph type="body" sz="quarter" idx="29" hasCustomPrompt="1"/>
          </p:nvPr>
        </p:nvSpPr>
        <p:spPr>
          <a:xfrm>
            <a:off x="3549398" y="2994545"/>
            <a:ext cx="2281237" cy="347662"/>
          </a:xfrm>
        </p:spPr>
        <p:txBody>
          <a:bodyPr lIns="0" tIns="0" rIns="0" bIns="0" anchor="b" anchorCtr="0">
            <a:noAutofit/>
          </a:bodyPr>
          <a:lstStyle>
            <a:lvl1pPr marL="0" indent="0" algn="l">
              <a:lnSpc>
                <a:spcPct val="100000"/>
              </a:lnSpc>
              <a:spcBef>
                <a:spcPts val="0"/>
              </a:spcBef>
              <a:buNone/>
              <a:defRPr sz="1800" b="1" spc="20" baseline="0">
                <a:solidFill>
                  <a:schemeClr val="tx1"/>
                </a:solidFill>
                <a:latin typeface="+mn-lt"/>
              </a:defRPr>
            </a:lvl1pPr>
          </a:lstStyle>
          <a:p>
            <a:pPr lvl="0"/>
            <a:r>
              <a:rPr lang="en-US" dirty="0"/>
              <a:t>Name</a:t>
            </a:r>
          </a:p>
        </p:txBody>
      </p:sp>
      <p:sp>
        <p:nvSpPr>
          <p:cNvPr id="35" name="Text Placeholder 28">
            <a:extLst>
              <a:ext uri="{FF2B5EF4-FFF2-40B4-BE49-F238E27FC236}">
                <a16:creationId xmlns:a16="http://schemas.microsoft.com/office/drawing/2014/main" id="{313B974E-E762-EE48-B2DF-C8F10DF73444}"/>
              </a:ext>
            </a:extLst>
          </p:cNvPr>
          <p:cNvSpPr>
            <a:spLocks noGrp="1"/>
          </p:cNvSpPr>
          <p:nvPr>
            <p:ph type="body" sz="quarter" idx="30" hasCustomPrompt="1"/>
          </p:nvPr>
        </p:nvSpPr>
        <p:spPr>
          <a:xfrm>
            <a:off x="3549397" y="3379791"/>
            <a:ext cx="2281237" cy="347662"/>
          </a:xfrm>
        </p:spPr>
        <p:txBody>
          <a:bodyPr lIns="0" tIns="0" rIns="0" bIns="0">
            <a:noAutofit/>
          </a:bodyPr>
          <a:lstStyle>
            <a:lvl1pPr marL="0" indent="0" algn="l">
              <a:lnSpc>
                <a:spcPct val="100000"/>
              </a:lnSpc>
              <a:spcBef>
                <a:spcPts val="0"/>
              </a:spcBef>
              <a:buNone/>
              <a:defRPr sz="1400" b="0" spc="20" baseline="0">
                <a:solidFill>
                  <a:schemeClr val="tx1"/>
                </a:solidFill>
                <a:latin typeface="+mn-lt"/>
              </a:defRPr>
            </a:lvl1pPr>
          </a:lstStyle>
          <a:p>
            <a:pPr lvl="0"/>
            <a:r>
              <a:rPr lang="en-US" dirty="0"/>
              <a:t>Title</a:t>
            </a:r>
          </a:p>
        </p:txBody>
      </p:sp>
      <p:sp>
        <p:nvSpPr>
          <p:cNvPr id="36" name="Picture Placeholder 23">
            <a:extLst>
              <a:ext uri="{FF2B5EF4-FFF2-40B4-BE49-F238E27FC236}">
                <a16:creationId xmlns:a16="http://schemas.microsoft.com/office/drawing/2014/main" id="{8BA62E8C-79E6-D245-B706-FFB1E051B2D6}"/>
              </a:ext>
            </a:extLst>
          </p:cNvPr>
          <p:cNvSpPr>
            <a:spLocks noGrp="1"/>
          </p:cNvSpPr>
          <p:nvPr>
            <p:ph type="pic" sz="quarter" idx="31"/>
          </p:nvPr>
        </p:nvSpPr>
        <p:spPr>
          <a:xfrm>
            <a:off x="6348367" y="2068734"/>
            <a:ext cx="904987" cy="905641"/>
          </a:xfrm>
        </p:spPr>
        <p:txBody>
          <a:bodyPr>
            <a:noAutofit/>
          </a:bodyPr>
          <a:lstStyle>
            <a:lvl1pPr marL="0" indent="0">
              <a:buNone/>
              <a:defRPr sz="1400">
                <a:solidFill>
                  <a:schemeClr val="tx1"/>
                </a:solidFill>
              </a:defRPr>
            </a:lvl1pPr>
          </a:lstStyle>
          <a:p>
            <a:r>
              <a:rPr lang="en-US"/>
              <a:t>Click icon to add picture</a:t>
            </a:r>
            <a:endParaRPr lang="en-US" dirty="0"/>
          </a:p>
        </p:txBody>
      </p:sp>
      <p:sp>
        <p:nvSpPr>
          <p:cNvPr id="37" name="Text Placeholder 28">
            <a:extLst>
              <a:ext uri="{FF2B5EF4-FFF2-40B4-BE49-F238E27FC236}">
                <a16:creationId xmlns:a16="http://schemas.microsoft.com/office/drawing/2014/main" id="{4199EE50-5386-0446-8ADA-23C1B0D6EA4F}"/>
              </a:ext>
            </a:extLst>
          </p:cNvPr>
          <p:cNvSpPr>
            <a:spLocks noGrp="1"/>
          </p:cNvSpPr>
          <p:nvPr>
            <p:ph type="body" sz="quarter" idx="32" hasCustomPrompt="1"/>
          </p:nvPr>
        </p:nvSpPr>
        <p:spPr>
          <a:xfrm>
            <a:off x="6348368" y="2994545"/>
            <a:ext cx="2281237" cy="347662"/>
          </a:xfrm>
        </p:spPr>
        <p:txBody>
          <a:bodyPr lIns="0" tIns="0" rIns="0" bIns="0" anchor="b" anchorCtr="0">
            <a:noAutofit/>
          </a:bodyPr>
          <a:lstStyle>
            <a:lvl1pPr marL="0" indent="0" algn="l">
              <a:lnSpc>
                <a:spcPct val="100000"/>
              </a:lnSpc>
              <a:spcBef>
                <a:spcPts val="0"/>
              </a:spcBef>
              <a:buNone/>
              <a:defRPr sz="1800" b="1" spc="20" baseline="0">
                <a:solidFill>
                  <a:schemeClr val="tx1"/>
                </a:solidFill>
                <a:latin typeface="+mn-lt"/>
              </a:defRPr>
            </a:lvl1pPr>
          </a:lstStyle>
          <a:p>
            <a:pPr lvl="0"/>
            <a:r>
              <a:rPr lang="en-US" dirty="0"/>
              <a:t>Name</a:t>
            </a:r>
          </a:p>
        </p:txBody>
      </p:sp>
      <p:sp>
        <p:nvSpPr>
          <p:cNvPr id="38" name="Text Placeholder 28">
            <a:extLst>
              <a:ext uri="{FF2B5EF4-FFF2-40B4-BE49-F238E27FC236}">
                <a16:creationId xmlns:a16="http://schemas.microsoft.com/office/drawing/2014/main" id="{478AB5CA-B5A5-934D-BF51-1485953A703D}"/>
              </a:ext>
            </a:extLst>
          </p:cNvPr>
          <p:cNvSpPr>
            <a:spLocks noGrp="1"/>
          </p:cNvSpPr>
          <p:nvPr>
            <p:ph type="body" sz="quarter" idx="33" hasCustomPrompt="1"/>
          </p:nvPr>
        </p:nvSpPr>
        <p:spPr>
          <a:xfrm>
            <a:off x="6348367" y="3379791"/>
            <a:ext cx="2281237" cy="347662"/>
          </a:xfrm>
        </p:spPr>
        <p:txBody>
          <a:bodyPr lIns="0" tIns="0" rIns="0" bIns="0">
            <a:noAutofit/>
          </a:bodyPr>
          <a:lstStyle>
            <a:lvl1pPr marL="0" indent="0" algn="l">
              <a:lnSpc>
                <a:spcPct val="100000"/>
              </a:lnSpc>
              <a:spcBef>
                <a:spcPts val="0"/>
              </a:spcBef>
              <a:buNone/>
              <a:defRPr sz="1400" b="0" spc="20" baseline="0">
                <a:solidFill>
                  <a:schemeClr val="tx1"/>
                </a:solidFill>
                <a:latin typeface="+mn-lt"/>
              </a:defRPr>
            </a:lvl1pPr>
          </a:lstStyle>
          <a:p>
            <a:pPr lvl="0"/>
            <a:r>
              <a:rPr lang="en-US" dirty="0"/>
              <a:t>Title</a:t>
            </a:r>
          </a:p>
        </p:txBody>
      </p:sp>
      <p:sp>
        <p:nvSpPr>
          <p:cNvPr id="39" name="Picture Placeholder 23">
            <a:extLst>
              <a:ext uri="{FF2B5EF4-FFF2-40B4-BE49-F238E27FC236}">
                <a16:creationId xmlns:a16="http://schemas.microsoft.com/office/drawing/2014/main" id="{3D78BE06-1FC7-3C43-BD15-F4137B564B58}"/>
              </a:ext>
            </a:extLst>
          </p:cNvPr>
          <p:cNvSpPr>
            <a:spLocks noGrp="1"/>
          </p:cNvSpPr>
          <p:nvPr>
            <p:ph type="pic" sz="quarter" idx="34"/>
          </p:nvPr>
        </p:nvSpPr>
        <p:spPr>
          <a:xfrm>
            <a:off x="9147335" y="2068734"/>
            <a:ext cx="904987" cy="905641"/>
          </a:xfrm>
        </p:spPr>
        <p:txBody>
          <a:bodyPr>
            <a:noAutofit/>
          </a:bodyPr>
          <a:lstStyle>
            <a:lvl1pPr marL="0" indent="0">
              <a:buNone/>
              <a:defRPr sz="1400">
                <a:solidFill>
                  <a:schemeClr val="tx1"/>
                </a:solidFill>
              </a:defRPr>
            </a:lvl1pPr>
          </a:lstStyle>
          <a:p>
            <a:r>
              <a:rPr lang="en-US"/>
              <a:t>Click icon to add picture</a:t>
            </a:r>
            <a:endParaRPr lang="en-US" dirty="0"/>
          </a:p>
        </p:txBody>
      </p:sp>
      <p:sp>
        <p:nvSpPr>
          <p:cNvPr id="40" name="Text Placeholder 28">
            <a:extLst>
              <a:ext uri="{FF2B5EF4-FFF2-40B4-BE49-F238E27FC236}">
                <a16:creationId xmlns:a16="http://schemas.microsoft.com/office/drawing/2014/main" id="{14F01FCC-4797-0343-8739-20331C751C18}"/>
              </a:ext>
            </a:extLst>
          </p:cNvPr>
          <p:cNvSpPr>
            <a:spLocks noGrp="1"/>
          </p:cNvSpPr>
          <p:nvPr>
            <p:ph type="body" sz="quarter" idx="35" hasCustomPrompt="1"/>
          </p:nvPr>
        </p:nvSpPr>
        <p:spPr>
          <a:xfrm>
            <a:off x="9147336" y="2994545"/>
            <a:ext cx="2281237" cy="347662"/>
          </a:xfrm>
        </p:spPr>
        <p:txBody>
          <a:bodyPr lIns="0" tIns="0" rIns="0" bIns="0" anchor="b" anchorCtr="0">
            <a:noAutofit/>
          </a:bodyPr>
          <a:lstStyle>
            <a:lvl1pPr marL="0" indent="0" algn="l">
              <a:lnSpc>
                <a:spcPct val="100000"/>
              </a:lnSpc>
              <a:spcBef>
                <a:spcPts val="0"/>
              </a:spcBef>
              <a:buNone/>
              <a:defRPr sz="1800" b="1" spc="20" baseline="0">
                <a:solidFill>
                  <a:schemeClr val="tx1"/>
                </a:solidFill>
                <a:latin typeface="+mn-lt"/>
              </a:defRPr>
            </a:lvl1pPr>
          </a:lstStyle>
          <a:p>
            <a:pPr lvl="0"/>
            <a:r>
              <a:rPr lang="en-US" dirty="0"/>
              <a:t>Name</a:t>
            </a:r>
          </a:p>
        </p:txBody>
      </p:sp>
      <p:sp>
        <p:nvSpPr>
          <p:cNvPr id="41" name="Text Placeholder 28">
            <a:extLst>
              <a:ext uri="{FF2B5EF4-FFF2-40B4-BE49-F238E27FC236}">
                <a16:creationId xmlns:a16="http://schemas.microsoft.com/office/drawing/2014/main" id="{33FBE6CA-EC7A-1A4B-ADA3-6B78F2DE09C2}"/>
              </a:ext>
            </a:extLst>
          </p:cNvPr>
          <p:cNvSpPr>
            <a:spLocks noGrp="1"/>
          </p:cNvSpPr>
          <p:nvPr>
            <p:ph type="body" sz="quarter" idx="36" hasCustomPrompt="1"/>
          </p:nvPr>
        </p:nvSpPr>
        <p:spPr>
          <a:xfrm>
            <a:off x="9147335" y="3379791"/>
            <a:ext cx="2281237" cy="347662"/>
          </a:xfrm>
        </p:spPr>
        <p:txBody>
          <a:bodyPr lIns="0" tIns="0" rIns="0" bIns="0">
            <a:noAutofit/>
          </a:bodyPr>
          <a:lstStyle>
            <a:lvl1pPr marL="0" indent="0" algn="l">
              <a:lnSpc>
                <a:spcPct val="100000"/>
              </a:lnSpc>
              <a:spcBef>
                <a:spcPts val="0"/>
              </a:spcBef>
              <a:buNone/>
              <a:defRPr sz="1400" b="0" spc="20" baseline="0">
                <a:solidFill>
                  <a:schemeClr val="tx1"/>
                </a:solidFill>
                <a:latin typeface="+mn-lt"/>
              </a:defRPr>
            </a:lvl1pPr>
          </a:lstStyle>
          <a:p>
            <a:pPr lvl="0"/>
            <a:r>
              <a:rPr lang="en-US" dirty="0"/>
              <a:t>Title</a:t>
            </a:r>
          </a:p>
        </p:txBody>
      </p:sp>
      <p:sp>
        <p:nvSpPr>
          <p:cNvPr id="42" name="Picture Placeholder 23">
            <a:extLst>
              <a:ext uri="{FF2B5EF4-FFF2-40B4-BE49-F238E27FC236}">
                <a16:creationId xmlns:a16="http://schemas.microsoft.com/office/drawing/2014/main" id="{6DD7CCE4-AD48-B64F-909E-F88961FBDFC5}"/>
              </a:ext>
            </a:extLst>
          </p:cNvPr>
          <p:cNvSpPr>
            <a:spLocks noGrp="1"/>
          </p:cNvSpPr>
          <p:nvPr>
            <p:ph type="pic" sz="quarter" idx="37"/>
          </p:nvPr>
        </p:nvSpPr>
        <p:spPr>
          <a:xfrm>
            <a:off x="750429" y="4118551"/>
            <a:ext cx="904987" cy="905641"/>
          </a:xfrm>
        </p:spPr>
        <p:txBody>
          <a:bodyPr>
            <a:noAutofit/>
          </a:bodyPr>
          <a:lstStyle>
            <a:lvl1pPr marL="0" indent="0">
              <a:buNone/>
              <a:defRPr sz="1400">
                <a:solidFill>
                  <a:schemeClr val="tx1"/>
                </a:solidFill>
              </a:defRPr>
            </a:lvl1pPr>
          </a:lstStyle>
          <a:p>
            <a:r>
              <a:rPr lang="en-US"/>
              <a:t>Click icon to add picture</a:t>
            </a:r>
            <a:endParaRPr lang="en-US" dirty="0"/>
          </a:p>
        </p:txBody>
      </p:sp>
      <p:sp>
        <p:nvSpPr>
          <p:cNvPr id="43" name="Text Placeholder 28">
            <a:extLst>
              <a:ext uri="{FF2B5EF4-FFF2-40B4-BE49-F238E27FC236}">
                <a16:creationId xmlns:a16="http://schemas.microsoft.com/office/drawing/2014/main" id="{C076E7E2-3D95-EA47-BF86-444615F1F141}"/>
              </a:ext>
            </a:extLst>
          </p:cNvPr>
          <p:cNvSpPr>
            <a:spLocks noGrp="1"/>
          </p:cNvSpPr>
          <p:nvPr>
            <p:ph type="body" sz="quarter" idx="38" hasCustomPrompt="1"/>
          </p:nvPr>
        </p:nvSpPr>
        <p:spPr>
          <a:xfrm>
            <a:off x="750430" y="5044362"/>
            <a:ext cx="2281237" cy="347662"/>
          </a:xfrm>
        </p:spPr>
        <p:txBody>
          <a:bodyPr lIns="0" tIns="0" rIns="0" bIns="0" anchor="b" anchorCtr="0">
            <a:noAutofit/>
          </a:bodyPr>
          <a:lstStyle>
            <a:lvl1pPr marL="0" indent="0" algn="l">
              <a:lnSpc>
                <a:spcPct val="100000"/>
              </a:lnSpc>
              <a:spcBef>
                <a:spcPts val="0"/>
              </a:spcBef>
              <a:buNone/>
              <a:defRPr sz="1800" b="1" spc="20" baseline="0">
                <a:solidFill>
                  <a:schemeClr val="tx1"/>
                </a:solidFill>
                <a:latin typeface="+mn-lt"/>
              </a:defRPr>
            </a:lvl1pPr>
          </a:lstStyle>
          <a:p>
            <a:pPr lvl="0"/>
            <a:r>
              <a:rPr lang="en-US" dirty="0"/>
              <a:t>Name</a:t>
            </a:r>
          </a:p>
        </p:txBody>
      </p:sp>
      <p:sp>
        <p:nvSpPr>
          <p:cNvPr id="44" name="Text Placeholder 28">
            <a:extLst>
              <a:ext uri="{FF2B5EF4-FFF2-40B4-BE49-F238E27FC236}">
                <a16:creationId xmlns:a16="http://schemas.microsoft.com/office/drawing/2014/main" id="{612499D2-373C-3940-97A5-FCA8B245BE45}"/>
              </a:ext>
            </a:extLst>
          </p:cNvPr>
          <p:cNvSpPr>
            <a:spLocks noGrp="1"/>
          </p:cNvSpPr>
          <p:nvPr>
            <p:ph type="body" sz="quarter" idx="39" hasCustomPrompt="1"/>
          </p:nvPr>
        </p:nvSpPr>
        <p:spPr>
          <a:xfrm>
            <a:off x="750429" y="5429608"/>
            <a:ext cx="2281237" cy="347662"/>
          </a:xfrm>
        </p:spPr>
        <p:txBody>
          <a:bodyPr lIns="0" tIns="0" rIns="0" bIns="0">
            <a:noAutofit/>
          </a:bodyPr>
          <a:lstStyle>
            <a:lvl1pPr marL="0" indent="0" algn="l">
              <a:lnSpc>
                <a:spcPct val="100000"/>
              </a:lnSpc>
              <a:spcBef>
                <a:spcPts val="0"/>
              </a:spcBef>
              <a:buNone/>
              <a:defRPr sz="1400" b="0" spc="20" baseline="0">
                <a:solidFill>
                  <a:schemeClr val="tx1"/>
                </a:solidFill>
                <a:latin typeface="+mn-lt"/>
              </a:defRPr>
            </a:lvl1pPr>
          </a:lstStyle>
          <a:p>
            <a:pPr lvl="0"/>
            <a:r>
              <a:rPr lang="en-US" dirty="0"/>
              <a:t>Title</a:t>
            </a:r>
          </a:p>
        </p:txBody>
      </p:sp>
      <p:sp>
        <p:nvSpPr>
          <p:cNvPr id="45" name="Picture Placeholder 23">
            <a:extLst>
              <a:ext uri="{FF2B5EF4-FFF2-40B4-BE49-F238E27FC236}">
                <a16:creationId xmlns:a16="http://schemas.microsoft.com/office/drawing/2014/main" id="{24B34D6D-4F7E-3942-B8D7-9970BDE53C10}"/>
              </a:ext>
            </a:extLst>
          </p:cNvPr>
          <p:cNvSpPr>
            <a:spLocks noGrp="1"/>
          </p:cNvSpPr>
          <p:nvPr>
            <p:ph type="pic" sz="quarter" idx="40"/>
          </p:nvPr>
        </p:nvSpPr>
        <p:spPr>
          <a:xfrm>
            <a:off x="3549397" y="4118551"/>
            <a:ext cx="904987" cy="905641"/>
          </a:xfrm>
        </p:spPr>
        <p:txBody>
          <a:bodyPr>
            <a:noAutofit/>
          </a:bodyPr>
          <a:lstStyle>
            <a:lvl1pPr marL="0" indent="0">
              <a:buNone/>
              <a:defRPr sz="1400">
                <a:solidFill>
                  <a:schemeClr val="tx1"/>
                </a:solidFill>
              </a:defRPr>
            </a:lvl1pPr>
          </a:lstStyle>
          <a:p>
            <a:r>
              <a:rPr lang="en-US"/>
              <a:t>Click icon to add picture</a:t>
            </a:r>
            <a:endParaRPr lang="en-US" dirty="0"/>
          </a:p>
        </p:txBody>
      </p:sp>
      <p:sp>
        <p:nvSpPr>
          <p:cNvPr id="46" name="Text Placeholder 28">
            <a:extLst>
              <a:ext uri="{FF2B5EF4-FFF2-40B4-BE49-F238E27FC236}">
                <a16:creationId xmlns:a16="http://schemas.microsoft.com/office/drawing/2014/main" id="{D34EDB1D-7E85-D242-B6AE-F6D6907D325A}"/>
              </a:ext>
            </a:extLst>
          </p:cNvPr>
          <p:cNvSpPr>
            <a:spLocks noGrp="1"/>
          </p:cNvSpPr>
          <p:nvPr>
            <p:ph type="body" sz="quarter" idx="41" hasCustomPrompt="1"/>
          </p:nvPr>
        </p:nvSpPr>
        <p:spPr>
          <a:xfrm>
            <a:off x="3549398" y="5044362"/>
            <a:ext cx="2281237" cy="347662"/>
          </a:xfrm>
        </p:spPr>
        <p:txBody>
          <a:bodyPr lIns="0" tIns="0" rIns="0" bIns="0" anchor="b" anchorCtr="0">
            <a:noAutofit/>
          </a:bodyPr>
          <a:lstStyle>
            <a:lvl1pPr marL="0" indent="0" algn="l">
              <a:lnSpc>
                <a:spcPct val="100000"/>
              </a:lnSpc>
              <a:spcBef>
                <a:spcPts val="0"/>
              </a:spcBef>
              <a:buNone/>
              <a:defRPr sz="1800" b="1" spc="20" baseline="0">
                <a:solidFill>
                  <a:schemeClr val="tx1"/>
                </a:solidFill>
                <a:latin typeface="+mn-lt"/>
              </a:defRPr>
            </a:lvl1pPr>
          </a:lstStyle>
          <a:p>
            <a:pPr lvl="0"/>
            <a:r>
              <a:rPr lang="en-US" dirty="0"/>
              <a:t>Name</a:t>
            </a:r>
          </a:p>
        </p:txBody>
      </p:sp>
      <p:sp>
        <p:nvSpPr>
          <p:cNvPr id="47" name="Text Placeholder 28">
            <a:extLst>
              <a:ext uri="{FF2B5EF4-FFF2-40B4-BE49-F238E27FC236}">
                <a16:creationId xmlns:a16="http://schemas.microsoft.com/office/drawing/2014/main" id="{3E3BFFF0-114B-6D42-B5E0-8020AC2E26BF}"/>
              </a:ext>
            </a:extLst>
          </p:cNvPr>
          <p:cNvSpPr>
            <a:spLocks noGrp="1"/>
          </p:cNvSpPr>
          <p:nvPr>
            <p:ph type="body" sz="quarter" idx="42" hasCustomPrompt="1"/>
          </p:nvPr>
        </p:nvSpPr>
        <p:spPr>
          <a:xfrm>
            <a:off x="3549397" y="5429608"/>
            <a:ext cx="2281237" cy="347662"/>
          </a:xfrm>
        </p:spPr>
        <p:txBody>
          <a:bodyPr lIns="0" tIns="0" rIns="0" bIns="0">
            <a:noAutofit/>
          </a:bodyPr>
          <a:lstStyle>
            <a:lvl1pPr marL="0" indent="0" algn="l">
              <a:lnSpc>
                <a:spcPct val="100000"/>
              </a:lnSpc>
              <a:spcBef>
                <a:spcPts val="0"/>
              </a:spcBef>
              <a:buNone/>
              <a:defRPr sz="1400" b="0" spc="20" baseline="0">
                <a:solidFill>
                  <a:schemeClr val="tx1"/>
                </a:solidFill>
                <a:latin typeface="+mn-lt"/>
              </a:defRPr>
            </a:lvl1pPr>
          </a:lstStyle>
          <a:p>
            <a:pPr lvl="0"/>
            <a:r>
              <a:rPr lang="en-US" dirty="0"/>
              <a:t>Title</a:t>
            </a:r>
          </a:p>
        </p:txBody>
      </p:sp>
      <p:sp>
        <p:nvSpPr>
          <p:cNvPr id="48" name="Picture Placeholder 23">
            <a:extLst>
              <a:ext uri="{FF2B5EF4-FFF2-40B4-BE49-F238E27FC236}">
                <a16:creationId xmlns:a16="http://schemas.microsoft.com/office/drawing/2014/main" id="{EB4488EE-E854-724E-95AE-B9943EE249EA}"/>
              </a:ext>
            </a:extLst>
          </p:cNvPr>
          <p:cNvSpPr>
            <a:spLocks noGrp="1"/>
          </p:cNvSpPr>
          <p:nvPr>
            <p:ph type="pic" sz="quarter" idx="43"/>
          </p:nvPr>
        </p:nvSpPr>
        <p:spPr>
          <a:xfrm>
            <a:off x="6348367" y="4118551"/>
            <a:ext cx="904987" cy="905641"/>
          </a:xfrm>
        </p:spPr>
        <p:txBody>
          <a:bodyPr>
            <a:noAutofit/>
          </a:bodyPr>
          <a:lstStyle>
            <a:lvl1pPr marL="0" indent="0">
              <a:buNone/>
              <a:defRPr sz="1400">
                <a:solidFill>
                  <a:schemeClr val="tx1"/>
                </a:solidFill>
              </a:defRPr>
            </a:lvl1pPr>
          </a:lstStyle>
          <a:p>
            <a:r>
              <a:rPr lang="en-US"/>
              <a:t>Click icon to add picture</a:t>
            </a:r>
            <a:endParaRPr lang="en-US" dirty="0"/>
          </a:p>
        </p:txBody>
      </p:sp>
      <p:sp>
        <p:nvSpPr>
          <p:cNvPr id="49" name="Text Placeholder 28">
            <a:extLst>
              <a:ext uri="{FF2B5EF4-FFF2-40B4-BE49-F238E27FC236}">
                <a16:creationId xmlns:a16="http://schemas.microsoft.com/office/drawing/2014/main" id="{C5551B4D-583E-D644-9069-EC096CE76F50}"/>
              </a:ext>
            </a:extLst>
          </p:cNvPr>
          <p:cNvSpPr>
            <a:spLocks noGrp="1"/>
          </p:cNvSpPr>
          <p:nvPr>
            <p:ph type="body" sz="quarter" idx="44" hasCustomPrompt="1"/>
          </p:nvPr>
        </p:nvSpPr>
        <p:spPr>
          <a:xfrm>
            <a:off x="6348368" y="5044362"/>
            <a:ext cx="2281237" cy="347662"/>
          </a:xfrm>
        </p:spPr>
        <p:txBody>
          <a:bodyPr lIns="0" tIns="0" rIns="0" bIns="0" anchor="b" anchorCtr="0">
            <a:noAutofit/>
          </a:bodyPr>
          <a:lstStyle>
            <a:lvl1pPr marL="0" indent="0" algn="l">
              <a:lnSpc>
                <a:spcPct val="100000"/>
              </a:lnSpc>
              <a:spcBef>
                <a:spcPts val="0"/>
              </a:spcBef>
              <a:buNone/>
              <a:defRPr sz="1800" b="1" spc="20" baseline="0">
                <a:solidFill>
                  <a:schemeClr val="tx1"/>
                </a:solidFill>
                <a:latin typeface="+mn-lt"/>
              </a:defRPr>
            </a:lvl1pPr>
          </a:lstStyle>
          <a:p>
            <a:pPr lvl="0"/>
            <a:r>
              <a:rPr lang="en-US" dirty="0"/>
              <a:t>Name</a:t>
            </a:r>
          </a:p>
        </p:txBody>
      </p:sp>
      <p:sp>
        <p:nvSpPr>
          <p:cNvPr id="50" name="Text Placeholder 28">
            <a:extLst>
              <a:ext uri="{FF2B5EF4-FFF2-40B4-BE49-F238E27FC236}">
                <a16:creationId xmlns:a16="http://schemas.microsoft.com/office/drawing/2014/main" id="{E30C4783-1643-2243-BB4F-E99E04D9216B}"/>
              </a:ext>
            </a:extLst>
          </p:cNvPr>
          <p:cNvSpPr>
            <a:spLocks noGrp="1"/>
          </p:cNvSpPr>
          <p:nvPr>
            <p:ph type="body" sz="quarter" idx="45" hasCustomPrompt="1"/>
          </p:nvPr>
        </p:nvSpPr>
        <p:spPr>
          <a:xfrm>
            <a:off x="6348367" y="5429608"/>
            <a:ext cx="2281237" cy="347662"/>
          </a:xfrm>
        </p:spPr>
        <p:txBody>
          <a:bodyPr lIns="0" tIns="0" rIns="0" bIns="0">
            <a:noAutofit/>
          </a:bodyPr>
          <a:lstStyle>
            <a:lvl1pPr marL="0" indent="0" algn="l">
              <a:lnSpc>
                <a:spcPct val="100000"/>
              </a:lnSpc>
              <a:spcBef>
                <a:spcPts val="0"/>
              </a:spcBef>
              <a:buNone/>
              <a:defRPr sz="1400" b="0" spc="20" baseline="0">
                <a:solidFill>
                  <a:schemeClr val="tx1"/>
                </a:solidFill>
                <a:latin typeface="+mn-lt"/>
              </a:defRPr>
            </a:lvl1pPr>
          </a:lstStyle>
          <a:p>
            <a:pPr lvl="0"/>
            <a:r>
              <a:rPr lang="en-US" dirty="0"/>
              <a:t>Title</a:t>
            </a:r>
          </a:p>
        </p:txBody>
      </p:sp>
      <p:sp>
        <p:nvSpPr>
          <p:cNvPr id="51" name="Picture Placeholder 23">
            <a:extLst>
              <a:ext uri="{FF2B5EF4-FFF2-40B4-BE49-F238E27FC236}">
                <a16:creationId xmlns:a16="http://schemas.microsoft.com/office/drawing/2014/main" id="{7BBADCE0-02E8-3249-8CBA-17D3783DFE70}"/>
              </a:ext>
            </a:extLst>
          </p:cNvPr>
          <p:cNvSpPr>
            <a:spLocks noGrp="1"/>
          </p:cNvSpPr>
          <p:nvPr>
            <p:ph type="pic" sz="quarter" idx="46"/>
          </p:nvPr>
        </p:nvSpPr>
        <p:spPr>
          <a:xfrm>
            <a:off x="9147335" y="4118551"/>
            <a:ext cx="904987" cy="905641"/>
          </a:xfrm>
        </p:spPr>
        <p:txBody>
          <a:bodyPr>
            <a:noAutofit/>
          </a:bodyPr>
          <a:lstStyle>
            <a:lvl1pPr marL="0" indent="0">
              <a:buNone/>
              <a:defRPr sz="1400">
                <a:solidFill>
                  <a:schemeClr val="tx1"/>
                </a:solidFill>
              </a:defRPr>
            </a:lvl1pPr>
          </a:lstStyle>
          <a:p>
            <a:r>
              <a:rPr lang="en-US"/>
              <a:t>Click icon to add picture</a:t>
            </a:r>
            <a:endParaRPr lang="en-US" dirty="0"/>
          </a:p>
        </p:txBody>
      </p:sp>
      <p:sp>
        <p:nvSpPr>
          <p:cNvPr id="52" name="Text Placeholder 28">
            <a:extLst>
              <a:ext uri="{FF2B5EF4-FFF2-40B4-BE49-F238E27FC236}">
                <a16:creationId xmlns:a16="http://schemas.microsoft.com/office/drawing/2014/main" id="{8D294C40-97E4-FF4F-8A02-10FC7D0EE8B0}"/>
              </a:ext>
            </a:extLst>
          </p:cNvPr>
          <p:cNvSpPr>
            <a:spLocks noGrp="1"/>
          </p:cNvSpPr>
          <p:nvPr>
            <p:ph type="body" sz="quarter" idx="47" hasCustomPrompt="1"/>
          </p:nvPr>
        </p:nvSpPr>
        <p:spPr>
          <a:xfrm>
            <a:off x="9147336" y="5044362"/>
            <a:ext cx="2281237" cy="347662"/>
          </a:xfrm>
        </p:spPr>
        <p:txBody>
          <a:bodyPr lIns="0" tIns="0" rIns="0" bIns="0" anchor="b" anchorCtr="0">
            <a:noAutofit/>
          </a:bodyPr>
          <a:lstStyle>
            <a:lvl1pPr marL="0" indent="0" algn="l">
              <a:lnSpc>
                <a:spcPct val="100000"/>
              </a:lnSpc>
              <a:spcBef>
                <a:spcPts val="0"/>
              </a:spcBef>
              <a:buNone/>
              <a:defRPr sz="1800" b="1" spc="20" baseline="0">
                <a:solidFill>
                  <a:schemeClr val="tx1"/>
                </a:solidFill>
                <a:latin typeface="+mn-lt"/>
              </a:defRPr>
            </a:lvl1pPr>
          </a:lstStyle>
          <a:p>
            <a:pPr lvl="0"/>
            <a:r>
              <a:rPr lang="en-US" dirty="0"/>
              <a:t>Name</a:t>
            </a:r>
          </a:p>
        </p:txBody>
      </p:sp>
      <p:sp>
        <p:nvSpPr>
          <p:cNvPr id="53" name="Text Placeholder 28">
            <a:extLst>
              <a:ext uri="{FF2B5EF4-FFF2-40B4-BE49-F238E27FC236}">
                <a16:creationId xmlns:a16="http://schemas.microsoft.com/office/drawing/2014/main" id="{8B38241F-01B5-574C-A827-67C6352C463C}"/>
              </a:ext>
            </a:extLst>
          </p:cNvPr>
          <p:cNvSpPr>
            <a:spLocks noGrp="1"/>
          </p:cNvSpPr>
          <p:nvPr>
            <p:ph type="body" sz="quarter" idx="48" hasCustomPrompt="1"/>
          </p:nvPr>
        </p:nvSpPr>
        <p:spPr>
          <a:xfrm>
            <a:off x="9147335" y="5429608"/>
            <a:ext cx="2281237" cy="347662"/>
          </a:xfrm>
        </p:spPr>
        <p:txBody>
          <a:bodyPr lIns="0" tIns="0" rIns="0" bIns="0">
            <a:noAutofit/>
          </a:bodyPr>
          <a:lstStyle>
            <a:lvl1pPr marL="0" indent="0" algn="l">
              <a:lnSpc>
                <a:spcPct val="100000"/>
              </a:lnSpc>
              <a:spcBef>
                <a:spcPts val="0"/>
              </a:spcBef>
              <a:buNone/>
              <a:defRPr sz="1400" b="0" spc="20" baseline="0">
                <a:solidFill>
                  <a:schemeClr val="tx1"/>
                </a:solidFill>
                <a:latin typeface="+mn-lt"/>
              </a:defRPr>
            </a:lvl1pPr>
          </a:lstStyle>
          <a:p>
            <a:pPr lvl="0"/>
            <a:r>
              <a:rPr lang="en-US" dirty="0"/>
              <a:t>Title</a:t>
            </a:r>
          </a:p>
        </p:txBody>
      </p:sp>
      <p:sp>
        <p:nvSpPr>
          <p:cNvPr id="18" name="Date Placeholder 17">
            <a:extLst>
              <a:ext uri="{FF2B5EF4-FFF2-40B4-BE49-F238E27FC236}">
                <a16:creationId xmlns:a16="http://schemas.microsoft.com/office/drawing/2014/main" id="{30445668-2DC5-E84C-8B16-922BC95F13F2}"/>
              </a:ext>
            </a:extLst>
          </p:cNvPr>
          <p:cNvSpPr>
            <a:spLocks noGrp="1"/>
          </p:cNvSpPr>
          <p:nvPr>
            <p:ph type="dt" sz="half" idx="25"/>
          </p:nvPr>
        </p:nvSpPr>
        <p:spPr/>
        <p:txBody>
          <a:bodyPr>
            <a:noAutofit/>
          </a:bodyPr>
          <a:lstStyle>
            <a:lvl1pPr>
              <a:defRPr>
                <a:solidFill>
                  <a:schemeClr val="accent3"/>
                </a:solidFill>
                <a:latin typeface="+mn-lt"/>
              </a:defRPr>
            </a:lvl1pPr>
          </a:lstStyle>
          <a:p>
            <a:fld id="{EE6020E3-D95B-4E55-964F-4B1A98BDAA6F}" type="datetime1">
              <a:rPr lang="en-US" smtClean="0"/>
              <a:t>10/2/2024</a:t>
            </a:fld>
            <a:endParaRPr lang="en-US" dirty="0"/>
          </a:p>
        </p:txBody>
      </p:sp>
      <p:sp>
        <p:nvSpPr>
          <p:cNvPr id="22" name="Footer Placeholder 21">
            <a:extLst>
              <a:ext uri="{FF2B5EF4-FFF2-40B4-BE49-F238E27FC236}">
                <a16:creationId xmlns:a16="http://schemas.microsoft.com/office/drawing/2014/main" id="{D9227732-A878-814C-8621-64ED1B2CCF9F}"/>
              </a:ext>
            </a:extLst>
          </p:cNvPr>
          <p:cNvSpPr>
            <a:spLocks noGrp="1"/>
          </p:cNvSpPr>
          <p:nvPr>
            <p:ph type="ftr" sz="quarter" idx="26"/>
          </p:nvPr>
        </p:nvSpPr>
        <p:spPr/>
        <p:txBody>
          <a:bodyPr>
            <a:noAutofit/>
          </a:bodyPr>
          <a:lstStyle>
            <a:lvl1pPr>
              <a:defRPr>
                <a:solidFill>
                  <a:schemeClr val="accent3"/>
                </a:solidFill>
                <a:latin typeface="+mn-lt"/>
              </a:defRPr>
            </a:lvl1pPr>
          </a:lstStyle>
          <a:p>
            <a:r>
              <a:rPr lang="en-US" dirty="0"/>
              <a:t>PRESENTATION TITLE</a:t>
            </a:r>
          </a:p>
        </p:txBody>
      </p:sp>
      <p:sp>
        <p:nvSpPr>
          <p:cNvPr id="23" name="Slide Number Placeholder 22">
            <a:extLst>
              <a:ext uri="{FF2B5EF4-FFF2-40B4-BE49-F238E27FC236}">
                <a16:creationId xmlns:a16="http://schemas.microsoft.com/office/drawing/2014/main" id="{CE9F02AC-6DFB-0C47-BC8E-4B0594007F33}"/>
              </a:ext>
            </a:extLst>
          </p:cNvPr>
          <p:cNvSpPr>
            <a:spLocks noGrp="1"/>
          </p:cNvSpPr>
          <p:nvPr>
            <p:ph type="sldNum" sz="quarter" idx="27"/>
          </p:nvPr>
        </p:nvSpPr>
        <p:spPr/>
        <p:txBody>
          <a:bodyPr>
            <a:noAutofit/>
          </a:bodyPr>
          <a:lstStyle>
            <a:lvl1pPr>
              <a:defRPr>
                <a:solidFill>
                  <a:schemeClr val="accent3"/>
                </a:solidFill>
                <a:latin typeface="+mn-lt"/>
              </a:defRPr>
            </a:lvl1pPr>
          </a:lstStyle>
          <a:p>
            <a:fld id="{294A09A9-5501-47C1-A89A-A340965A2BE2}" type="slidenum">
              <a:rPr lang="en-US" smtClean="0"/>
              <a:pPr/>
              <a:t>‹#›</a:t>
            </a:fld>
            <a:endParaRPr lang="en-US" dirty="0"/>
          </a:p>
        </p:txBody>
      </p:sp>
    </p:spTree>
    <p:extLst>
      <p:ext uri="{BB962C8B-B14F-4D97-AF65-F5344CB8AC3E}">
        <p14:creationId xmlns:p14="http://schemas.microsoft.com/office/powerpoint/2010/main" val="20057219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198F9AA-2C87-421D-97C1-B4248DFDC2C2}"/>
              </a:ext>
            </a:extLst>
          </p:cNvPr>
          <p:cNvSpPr>
            <a:spLocks noGrp="1"/>
          </p:cNvSpPr>
          <p:nvPr>
            <p:ph type="title"/>
          </p:nvPr>
        </p:nvSpPr>
        <p:spPr>
          <a:xfrm>
            <a:off x="381000" y="381000"/>
            <a:ext cx="11430000" cy="1325563"/>
          </a:xfrm>
          <a:prstGeom prst="rect">
            <a:avLst/>
          </a:prstGeom>
        </p:spPr>
        <p:txBody>
          <a:bodyPr vert="horz" lIns="91440" tIns="45720" rIns="91440" bIns="45720" rtlCol="0" anchor="ctr">
            <a:noAutofit/>
          </a:bodyPr>
          <a:lstStyle/>
          <a:p>
            <a:r>
              <a:rPr lang="en-US"/>
              <a:t>Click to edit Master title style</a:t>
            </a:r>
          </a:p>
        </p:txBody>
      </p:sp>
      <p:sp>
        <p:nvSpPr>
          <p:cNvPr id="3" name="Text Placeholder 2">
            <a:extLst>
              <a:ext uri="{FF2B5EF4-FFF2-40B4-BE49-F238E27FC236}">
                <a16:creationId xmlns:a16="http://schemas.microsoft.com/office/drawing/2014/main" id="{AE98FC63-C8D2-4CE6-A3F1-EE8ED24590C4}"/>
              </a:ext>
            </a:extLst>
          </p:cNvPr>
          <p:cNvSpPr>
            <a:spLocks noGrp="1"/>
          </p:cNvSpPr>
          <p:nvPr>
            <p:ph type="body" idx="1"/>
          </p:nvPr>
        </p:nvSpPr>
        <p:spPr>
          <a:xfrm>
            <a:off x="381000" y="1825625"/>
            <a:ext cx="11430000" cy="4351338"/>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ED77A09-15C2-4E47-948E-AACAFCA47D40}"/>
              </a:ext>
            </a:extLst>
          </p:cNvPr>
          <p:cNvSpPr>
            <a:spLocks noGrp="1"/>
          </p:cNvSpPr>
          <p:nvPr>
            <p:ph type="dt" sz="half" idx="2"/>
          </p:nvPr>
        </p:nvSpPr>
        <p:spPr>
          <a:xfrm>
            <a:off x="381000" y="6356350"/>
            <a:ext cx="2743200" cy="365125"/>
          </a:xfrm>
          <a:prstGeom prst="rect">
            <a:avLst/>
          </a:prstGeom>
        </p:spPr>
        <p:txBody>
          <a:bodyPr vert="horz" lIns="91440" tIns="45720" rIns="91440" bIns="45720" rtlCol="0" anchor="ctr">
            <a:noAutofit/>
          </a:bodyPr>
          <a:lstStyle>
            <a:lvl1pPr algn="l">
              <a:defRPr sz="1200">
                <a:solidFill>
                  <a:schemeClr val="tx2"/>
                </a:solidFill>
                <a:latin typeface="+mn-lt"/>
              </a:defRPr>
            </a:lvl1pPr>
          </a:lstStyle>
          <a:p>
            <a:fld id="{FC9A72C8-1C87-42EF-8A11-BF6DFA19ED8B}" type="datetime1">
              <a:rPr lang="en-US" smtClean="0"/>
              <a:t>10/2/2024</a:t>
            </a:fld>
            <a:endParaRPr lang="en-US" dirty="0"/>
          </a:p>
        </p:txBody>
      </p:sp>
      <p:sp>
        <p:nvSpPr>
          <p:cNvPr id="5" name="Footer Placeholder 4">
            <a:extLst>
              <a:ext uri="{FF2B5EF4-FFF2-40B4-BE49-F238E27FC236}">
                <a16:creationId xmlns:a16="http://schemas.microsoft.com/office/drawing/2014/main" id="{60567522-C3B6-46EB-A361-BEC2510B00C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noAutofit/>
          </a:bodyPr>
          <a:lstStyle>
            <a:lvl1pPr algn="ctr">
              <a:defRPr sz="1200">
                <a:solidFill>
                  <a:schemeClr val="tx2"/>
                </a:solidFill>
                <a:latin typeface="+mn-lt"/>
              </a:defRPr>
            </a:lvl1pPr>
          </a:lstStyle>
          <a:p>
            <a:r>
              <a:rPr lang="en-US" dirty="0"/>
              <a:t>PRESENTATION TITLE</a:t>
            </a:r>
          </a:p>
        </p:txBody>
      </p:sp>
      <p:sp>
        <p:nvSpPr>
          <p:cNvPr id="6" name="Slide Number Placeholder 5">
            <a:extLst>
              <a:ext uri="{FF2B5EF4-FFF2-40B4-BE49-F238E27FC236}">
                <a16:creationId xmlns:a16="http://schemas.microsoft.com/office/drawing/2014/main" id="{CDC57CF0-034F-450D-937C-718D5AF1A059}"/>
              </a:ext>
            </a:extLst>
          </p:cNvPr>
          <p:cNvSpPr>
            <a:spLocks noGrp="1"/>
          </p:cNvSpPr>
          <p:nvPr>
            <p:ph type="sldNum" sz="quarter" idx="4"/>
          </p:nvPr>
        </p:nvSpPr>
        <p:spPr>
          <a:xfrm>
            <a:off x="9067800" y="6356350"/>
            <a:ext cx="2743200" cy="365125"/>
          </a:xfrm>
          <a:prstGeom prst="rect">
            <a:avLst/>
          </a:prstGeom>
        </p:spPr>
        <p:txBody>
          <a:bodyPr vert="horz" lIns="91440" tIns="45720" rIns="91440" bIns="45720" rtlCol="0" anchor="ctr">
            <a:noAutofit/>
          </a:bodyPr>
          <a:lstStyle>
            <a:lvl1pPr algn="r">
              <a:defRPr sz="1200">
                <a:solidFill>
                  <a:schemeClr val="tx2"/>
                </a:solidFill>
                <a:latin typeface="+mn-lt"/>
              </a:defRPr>
            </a:lvl1pPr>
          </a:lstStyle>
          <a:p>
            <a:fld id="{294A09A9-5501-47C1-A89A-A340965A2BE2}" type="slidenum">
              <a:rPr lang="en-US" smtClean="0"/>
              <a:pPr/>
              <a:t>‹#›</a:t>
            </a:fld>
            <a:endParaRPr lang="en-US" dirty="0"/>
          </a:p>
        </p:txBody>
      </p:sp>
    </p:spTree>
    <p:extLst>
      <p:ext uri="{BB962C8B-B14F-4D97-AF65-F5344CB8AC3E}">
        <p14:creationId xmlns:p14="http://schemas.microsoft.com/office/powerpoint/2010/main" val="178835397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9" r:id="rId4"/>
    <p:sldLayoutId id="2147483660" r:id="rId5"/>
    <p:sldLayoutId id="2147483661" r:id="rId6"/>
    <p:sldLayoutId id="2147483654" r:id="rId7"/>
    <p:sldLayoutId id="2147483658" r:id="rId8"/>
    <p:sldLayoutId id="2147483662" r:id="rId9"/>
    <p:sldLayoutId id="2147483663" r:id="rId10"/>
    <p:sldLayoutId id="2147483664" r:id="rId11"/>
    <p:sldLayoutId id="2147483665" r:id="rId12"/>
    <p:sldLayoutId id="2147483666" r:id="rId13"/>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A4A3A4"/>
          </p15:clr>
        </p15:guide>
        <p15:guide id="2" pos="3840" userDrawn="1">
          <p15:clr>
            <a:srgbClr val="A4A3A4"/>
          </p15:clr>
        </p15:guide>
        <p15:guide id="3" pos="240" userDrawn="1">
          <p15:clr>
            <a:srgbClr val="547EBF"/>
          </p15:clr>
        </p15:guide>
        <p15:guide id="4" orient="horz" pos="240" userDrawn="1">
          <p15:clr>
            <a:srgbClr val="547EBF"/>
          </p15:clr>
        </p15:guide>
        <p15:guide id="5" pos="7440" userDrawn="1">
          <p15:clr>
            <a:srgbClr val="547EBF"/>
          </p15:clr>
        </p15:guide>
        <p15:guide id="6" orient="horz" pos="4080" userDrawn="1">
          <p15:clr>
            <a:srgbClr val="547EBF"/>
          </p15:clr>
        </p15:guide>
        <p15:guide id="7" pos="3960" userDrawn="1">
          <p15:clr>
            <a:srgbClr val="547EBF"/>
          </p15:clr>
        </p15:guide>
        <p15:guide id="8" pos="3720" userDrawn="1">
          <p15:clr>
            <a:srgbClr val="547EBF"/>
          </p15:clr>
        </p15:guide>
        <p15:guide id="9" pos="2112" userDrawn="1">
          <p15:clr>
            <a:srgbClr val="547EBF"/>
          </p15:clr>
        </p15:guide>
        <p15:guide id="10" pos="1848" userDrawn="1">
          <p15:clr>
            <a:srgbClr val="547EBF"/>
          </p15:clr>
        </p15:guide>
        <p15:guide id="11" pos="5568" userDrawn="1">
          <p15:clr>
            <a:srgbClr val="547EBF"/>
          </p15:clr>
        </p15:guide>
        <p15:guide id="12" pos="5832" userDrawn="1">
          <p15:clr>
            <a:srgbClr val="547EBF"/>
          </p15:clr>
        </p15:guide>
        <p15:guide id="13" pos="4968" userDrawn="1">
          <p15:clr>
            <a:srgbClr val="9FCC3B"/>
          </p15:clr>
        </p15:guide>
        <p15:guide id="14" pos="5208" userDrawn="1">
          <p15:clr>
            <a:srgbClr val="9FCC3B"/>
          </p15:clr>
        </p15:guide>
        <p15:guide id="15" pos="2712" userDrawn="1">
          <p15:clr>
            <a:srgbClr val="9FCC3B"/>
          </p15:clr>
        </p15:guide>
        <p15:guide id="16" pos="2472" userDrawn="1">
          <p15:clr>
            <a:srgbClr val="9FCC3B"/>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hyperlink" Target="https://delcohomelessservices.org/" TargetMode="Externa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0.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5.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9.xml"/></Relationships>
</file>

<file path=ppt/slides/_rels/slide62.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9.xml"/></Relationships>
</file>

<file path=ppt/slides/_rels/slide63.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51.jp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hyperlink" Target="https://www.delcohsa.org/maps.html" TargetMode="External"/><Relationship Id="rId2" Type="http://schemas.openxmlformats.org/officeDocument/2006/relationships/hyperlink" Target="https://www.delcohsa.org/brochures.html" TargetMode="Externa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hyperlink" Target="mailto:NoWrongDoor@delcohsa.org" TargetMode="External"/><Relationship Id="rId1" Type="http://schemas.openxmlformats.org/officeDocument/2006/relationships/slideLayout" Target="../slideLayouts/slideLayout10.xml"/></Relationships>
</file>

<file path=ppt/slides/_rels/slide69.xml.rels><?xml version="1.0" encoding="UTF-8" standalone="yes"?>
<Relationships xmlns="http://schemas.openxmlformats.org/package/2006/relationships"><Relationship Id="rId2" Type="http://schemas.openxmlformats.org/officeDocument/2006/relationships/hyperlink" Target="mailto:NoWrongDoor@delcohsa.org" TargetMode="Externa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1.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DF3D98-3C30-4CFC-8643-C81E829C8C25}"/>
              </a:ext>
            </a:extLst>
          </p:cNvPr>
          <p:cNvSpPr>
            <a:spLocks noGrp="1"/>
          </p:cNvSpPr>
          <p:nvPr>
            <p:ph type="ctrTitle"/>
          </p:nvPr>
        </p:nvSpPr>
        <p:spPr>
          <a:xfrm>
            <a:off x="1167493" y="868177"/>
            <a:ext cx="7070985" cy="2641786"/>
          </a:xfrm>
        </p:spPr>
        <p:txBody>
          <a:bodyPr/>
          <a:lstStyle/>
          <a:p>
            <a:r>
              <a:rPr lang="en-US" sz="4800" dirty="0">
                <a:latin typeface="Arial" panose="020B0604020202020204" pitchFamily="34" charset="0"/>
                <a:cs typeface="Arial" panose="020B0604020202020204" pitchFamily="34" charset="0"/>
              </a:rPr>
              <a:t>Delaware County’s </a:t>
            </a:r>
            <a:br>
              <a:rPr lang="en-US" sz="4800" dirty="0">
                <a:latin typeface="Arial" panose="020B0604020202020204" pitchFamily="34" charset="0"/>
                <a:cs typeface="Arial" panose="020B0604020202020204" pitchFamily="34" charset="0"/>
              </a:rPr>
            </a:br>
            <a:r>
              <a:rPr lang="en-US" sz="4800" dirty="0">
                <a:latin typeface="Arial" panose="020B0604020202020204" pitchFamily="34" charset="0"/>
                <a:cs typeface="Arial" panose="020B0604020202020204" pitchFamily="34" charset="0"/>
              </a:rPr>
              <a:t>No Wrong Door</a:t>
            </a:r>
          </a:p>
        </p:txBody>
      </p:sp>
      <p:sp>
        <p:nvSpPr>
          <p:cNvPr id="3" name="Subtitle 2">
            <a:extLst>
              <a:ext uri="{FF2B5EF4-FFF2-40B4-BE49-F238E27FC236}">
                <a16:creationId xmlns:a16="http://schemas.microsoft.com/office/drawing/2014/main" id="{A068D447-28D3-4F5F-B2DC-FD67E9015868}"/>
              </a:ext>
            </a:extLst>
          </p:cNvPr>
          <p:cNvSpPr>
            <a:spLocks noGrp="1"/>
          </p:cNvSpPr>
          <p:nvPr>
            <p:ph type="subTitle" idx="1"/>
          </p:nvPr>
        </p:nvSpPr>
        <p:spPr>
          <a:xfrm>
            <a:off x="1167493" y="3602038"/>
            <a:ext cx="9500507" cy="1043534"/>
          </a:xfrm>
        </p:spPr>
        <p:txBody>
          <a:bodyPr/>
          <a:lstStyle/>
          <a:p>
            <a:pPr algn="ctr"/>
            <a:r>
              <a:rPr lang="en-US" dirty="0">
                <a:latin typeface="Arial" panose="020B0604020202020204" pitchFamily="34" charset="0"/>
                <a:cs typeface="Arial" panose="020B0604020202020204" pitchFamily="34" charset="0"/>
              </a:rPr>
              <a:t>Social Services &amp; Community Programs</a:t>
            </a:r>
          </a:p>
          <a:p>
            <a:pPr algn="ctr"/>
            <a:r>
              <a:rPr lang="en-US">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Court &amp; Community Connections ~</a:t>
            </a:r>
          </a:p>
        </p:txBody>
      </p:sp>
      <p:pic>
        <p:nvPicPr>
          <p:cNvPr id="4" name="Content Placeholder 5" descr="Logo&#10;&#10;Description automatically generated">
            <a:extLst>
              <a:ext uri="{FF2B5EF4-FFF2-40B4-BE49-F238E27FC236}">
                <a16:creationId xmlns:a16="http://schemas.microsoft.com/office/drawing/2014/main" id="{C3E543D8-3C52-2E5A-0A03-CEF3B62A015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43699" y="965831"/>
            <a:ext cx="1321232" cy="1321232"/>
          </a:xfrm>
          <a:prstGeom prst="rect">
            <a:avLst/>
          </a:prstGeom>
        </p:spPr>
      </p:pic>
    </p:spTree>
    <p:extLst>
      <p:ext uri="{BB962C8B-B14F-4D97-AF65-F5344CB8AC3E}">
        <p14:creationId xmlns:p14="http://schemas.microsoft.com/office/powerpoint/2010/main" val="225930889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A group of people standing in front of a flag&#10;&#10;Description automatically generated">
            <a:extLst>
              <a:ext uri="{FF2B5EF4-FFF2-40B4-BE49-F238E27FC236}">
                <a16:creationId xmlns:a16="http://schemas.microsoft.com/office/drawing/2014/main" id="{858D9D61-2756-9E9C-4EB7-2B8120D0A812}"/>
              </a:ext>
            </a:extLst>
          </p:cNvPr>
          <p:cNvPicPr>
            <a:picLocks noGrp="1" noChangeAspect="1"/>
          </p:cNvPicPr>
          <p:nvPr>
            <p:ph type="pic" sz="quarter" idx="13"/>
          </p:nvPr>
        </p:nvPicPr>
        <p:blipFill>
          <a:blip r:embed="rId2"/>
          <a:stretch/>
        </p:blipFill>
        <p:spPr>
          <a:xfrm>
            <a:off x="1745531" y="68263"/>
            <a:ext cx="8700937" cy="6721475"/>
          </a:xfrm>
          <a:noFill/>
        </p:spPr>
      </p:pic>
      <p:sp>
        <p:nvSpPr>
          <p:cNvPr id="4" name="Footer Placeholder 3">
            <a:extLst>
              <a:ext uri="{FF2B5EF4-FFF2-40B4-BE49-F238E27FC236}">
                <a16:creationId xmlns:a16="http://schemas.microsoft.com/office/drawing/2014/main" id="{E31DED32-6554-6970-C2B3-A5CCE71CD251}"/>
              </a:ext>
            </a:extLst>
          </p:cNvPr>
          <p:cNvSpPr>
            <a:spLocks noGrp="1"/>
          </p:cNvSpPr>
          <p:nvPr>
            <p:ph type="ftr" sz="quarter" idx="4294967295"/>
          </p:nvPr>
        </p:nvSpPr>
        <p:spPr>
          <a:xfrm>
            <a:off x="4038600" y="6356350"/>
            <a:ext cx="4114800" cy="365125"/>
          </a:xfrm>
        </p:spPr>
        <p:txBody>
          <a:bodyPr/>
          <a:lstStyle/>
          <a:p>
            <a:pPr>
              <a:spcAft>
                <a:spcPts val="600"/>
              </a:spcAft>
            </a:pPr>
            <a:r>
              <a:rPr lang="en-US"/>
              <a:t>PRESENTATION TITLE</a:t>
            </a:r>
          </a:p>
        </p:txBody>
      </p:sp>
      <p:sp>
        <p:nvSpPr>
          <p:cNvPr id="5" name="Slide Number Placeholder 4" hidden="1">
            <a:extLst>
              <a:ext uri="{FF2B5EF4-FFF2-40B4-BE49-F238E27FC236}">
                <a16:creationId xmlns:a16="http://schemas.microsoft.com/office/drawing/2014/main" id="{2703D354-82ED-C4AC-AC15-DF10A54F1866}"/>
              </a:ext>
            </a:extLst>
          </p:cNvPr>
          <p:cNvSpPr>
            <a:spLocks noGrp="1"/>
          </p:cNvSpPr>
          <p:nvPr>
            <p:ph type="sldNum" sz="quarter" idx="4294967295"/>
          </p:nvPr>
        </p:nvSpPr>
        <p:spPr>
          <a:xfrm>
            <a:off x="10153276" y="6356350"/>
            <a:ext cx="1657723" cy="365125"/>
          </a:xfrm>
        </p:spPr>
        <p:txBody>
          <a:bodyPr/>
          <a:lstStyle/>
          <a:p>
            <a:pPr>
              <a:spcAft>
                <a:spcPts val="600"/>
              </a:spcAft>
            </a:pPr>
            <a:fld id="{294A09A9-5501-47C1-A89A-A340965A2BE2}" type="slidenum">
              <a:rPr lang="en-US" smtClean="0"/>
              <a:pPr>
                <a:spcAft>
                  <a:spcPts val="600"/>
                </a:spcAft>
              </a:pPr>
              <a:t>10</a:t>
            </a:fld>
            <a:endParaRPr lang="en-US"/>
          </a:p>
        </p:txBody>
      </p:sp>
    </p:spTree>
    <p:extLst>
      <p:ext uri="{BB962C8B-B14F-4D97-AF65-F5344CB8AC3E}">
        <p14:creationId xmlns:p14="http://schemas.microsoft.com/office/powerpoint/2010/main" val="40088706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F05B35-1CE9-68BB-2E27-B77D0A465D5A}"/>
              </a:ext>
            </a:extLst>
          </p:cNvPr>
          <p:cNvSpPr>
            <a:spLocks noGrp="1"/>
          </p:cNvSpPr>
          <p:nvPr>
            <p:ph type="title"/>
          </p:nvPr>
        </p:nvSpPr>
        <p:spPr/>
        <p:txBody>
          <a:bodyPr/>
          <a:lstStyle/>
          <a:p>
            <a:r>
              <a:rPr lang="en-US" dirty="0">
                <a:latin typeface="Arial" panose="020B0604020202020204" pitchFamily="34" charset="0"/>
                <a:cs typeface="Arial" panose="020B0604020202020204" pitchFamily="34" charset="0"/>
              </a:rPr>
              <a:t>Community Action Agency- Housing for Veterans</a:t>
            </a:r>
          </a:p>
        </p:txBody>
      </p:sp>
      <p:sp>
        <p:nvSpPr>
          <p:cNvPr id="4" name="Footer Placeholder 3">
            <a:extLst>
              <a:ext uri="{FF2B5EF4-FFF2-40B4-BE49-F238E27FC236}">
                <a16:creationId xmlns:a16="http://schemas.microsoft.com/office/drawing/2014/main" id="{B97BE9F5-5A48-BE22-2D4B-48AFCF475AB5}"/>
              </a:ext>
            </a:extLst>
          </p:cNvPr>
          <p:cNvSpPr>
            <a:spLocks noGrp="1"/>
          </p:cNvSpPr>
          <p:nvPr>
            <p:ph type="ftr" sz="quarter" idx="3"/>
          </p:nvPr>
        </p:nvSpPr>
        <p:spPr/>
        <p:txBody>
          <a:bodyPr/>
          <a:lstStyle/>
          <a:p>
            <a:endParaRPr lang="en-US" dirty="0"/>
          </a:p>
        </p:txBody>
      </p:sp>
      <p:sp>
        <p:nvSpPr>
          <p:cNvPr id="5" name="Slide Number Placeholder 4">
            <a:extLst>
              <a:ext uri="{FF2B5EF4-FFF2-40B4-BE49-F238E27FC236}">
                <a16:creationId xmlns:a16="http://schemas.microsoft.com/office/drawing/2014/main" id="{47986770-A472-0548-D87B-4106365A9A7E}"/>
              </a:ext>
            </a:extLst>
          </p:cNvPr>
          <p:cNvSpPr>
            <a:spLocks noGrp="1"/>
          </p:cNvSpPr>
          <p:nvPr>
            <p:ph type="sldNum" sz="quarter" idx="4"/>
          </p:nvPr>
        </p:nvSpPr>
        <p:spPr/>
        <p:txBody>
          <a:bodyPr/>
          <a:lstStyle/>
          <a:p>
            <a:fld id="{294A09A9-5501-47C1-A89A-A340965A2BE2}" type="slidenum">
              <a:rPr lang="en-US" smtClean="0"/>
              <a:pPr/>
              <a:t>11</a:t>
            </a:fld>
            <a:endParaRPr lang="en-US" dirty="0"/>
          </a:p>
        </p:txBody>
      </p:sp>
      <p:pic>
        <p:nvPicPr>
          <p:cNvPr id="11" name="Content Placeholder 10" descr="A close-up of a veteran's card&#10;&#10;Description automatically generated">
            <a:extLst>
              <a:ext uri="{FF2B5EF4-FFF2-40B4-BE49-F238E27FC236}">
                <a16:creationId xmlns:a16="http://schemas.microsoft.com/office/drawing/2014/main" id="{03B4FA59-8C21-2404-57B3-5D5D7039A890}"/>
              </a:ext>
            </a:extLst>
          </p:cNvPr>
          <p:cNvPicPr>
            <a:picLocks noGrp="1" noChangeAspect="1"/>
          </p:cNvPicPr>
          <p:nvPr>
            <p:ph idx="1"/>
          </p:nvPr>
        </p:nvPicPr>
        <p:blipFill>
          <a:blip r:embed="rId2"/>
          <a:stretch>
            <a:fillRect/>
          </a:stretch>
        </p:blipFill>
        <p:spPr>
          <a:xfrm rot="16200000">
            <a:off x="2581379" y="1110595"/>
            <a:ext cx="4304316" cy="5624745"/>
          </a:xfrm>
        </p:spPr>
      </p:pic>
    </p:spTree>
    <p:extLst>
      <p:ext uri="{BB962C8B-B14F-4D97-AF65-F5344CB8AC3E}">
        <p14:creationId xmlns:p14="http://schemas.microsoft.com/office/powerpoint/2010/main" val="172452932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8C83AE-7412-7843-FC15-148C72281444}"/>
              </a:ext>
            </a:extLst>
          </p:cNvPr>
          <p:cNvSpPr>
            <a:spLocks noGrp="1"/>
          </p:cNvSpPr>
          <p:nvPr>
            <p:ph type="title"/>
          </p:nvPr>
        </p:nvSpPr>
        <p:spPr/>
        <p:txBody>
          <a:bodyPr/>
          <a:lstStyle/>
          <a:p>
            <a:r>
              <a:rPr lang="en-US" dirty="0">
                <a:latin typeface="Arial" panose="020B0604020202020204" pitchFamily="34" charset="0"/>
                <a:cs typeface="Arial" panose="020B0604020202020204" pitchFamily="34" charset="0"/>
              </a:rPr>
              <a:t>EDSI Veterans Career Program</a:t>
            </a:r>
          </a:p>
        </p:txBody>
      </p:sp>
      <p:pic>
        <p:nvPicPr>
          <p:cNvPr id="7" name="Content Placeholder 6" descr="A close-up of a card&#10;&#10;Description automatically generated">
            <a:extLst>
              <a:ext uri="{FF2B5EF4-FFF2-40B4-BE49-F238E27FC236}">
                <a16:creationId xmlns:a16="http://schemas.microsoft.com/office/drawing/2014/main" id="{176221EE-6EF0-D7D5-AA14-B0ED1D92C6ED}"/>
              </a:ext>
            </a:extLst>
          </p:cNvPr>
          <p:cNvPicPr>
            <a:picLocks noGrp="1" noChangeAspect="1"/>
          </p:cNvPicPr>
          <p:nvPr>
            <p:ph idx="1"/>
          </p:nvPr>
        </p:nvPicPr>
        <p:blipFill>
          <a:blip r:embed="rId2"/>
          <a:stretch>
            <a:fillRect/>
          </a:stretch>
        </p:blipFill>
        <p:spPr>
          <a:xfrm>
            <a:off x="3228975" y="1638617"/>
            <a:ext cx="3738407" cy="4838383"/>
          </a:xfrm>
        </p:spPr>
      </p:pic>
      <p:sp>
        <p:nvSpPr>
          <p:cNvPr id="4" name="Footer Placeholder 3">
            <a:extLst>
              <a:ext uri="{FF2B5EF4-FFF2-40B4-BE49-F238E27FC236}">
                <a16:creationId xmlns:a16="http://schemas.microsoft.com/office/drawing/2014/main" id="{DDC8E2AB-BEA1-670B-1BC0-15C97940A70F}"/>
              </a:ext>
            </a:extLst>
          </p:cNvPr>
          <p:cNvSpPr>
            <a:spLocks noGrp="1"/>
          </p:cNvSpPr>
          <p:nvPr>
            <p:ph type="ftr" sz="quarter" idx="3"/>
          </p:nvPr>
        </p:nvSpPr>
        <p:spPr/>
        <p:txBody>
          <a:bodyPr/>
          <a:lstStyle/>
          <a:p>
            <a:endParaRPr lang="en-US" dirty="0"/>
          </a:p>
        </p:txBody>
      </p:sp>
      <p:sp>
        <p:nvSpPr>
          <p:cNvPr id="5" name="Slide Number Placeholder 4">
            <a:extLst>
              <a:ext uri="{FF2B5EF4-FFF2-40B4-BE49-F238E27FC236}">
                <a16:creationId xmlns:a16="http://schemas.microsoft.com/office/drawing/2014/main" id="{554BA0AD-9C2B-40F0-CCAF-B54D0369F676}"/>
              </a:ext>
            </a:extLst>
          </p:cNvPr>
          <p:cNvSpPr>
            <a:spLocks noGrp="1"/>
          </p:cNvSpPr>
          <p:nvPr>
            <p:ph type="sldNum" sz="quarter" idx="4"/>
          </p:nvPr>
        </p:nvSpPr>
        <p:spPr/>
        <p:txBody>
          <a:bodyPr/>
          <a:lstStyle/>
          <a:p>
            <a:fld id="{294A09A9-5501-47C1-A89A-A340965A2BE2}" type="slidenum">
              <a:rPr lang="en-US" smtClean="0"/>
              <a:pPr/>
              <a:t>12</a:t>
            </a:fld>
            <a:endParaRPr lang="en-US" dirty="0"/>
          </a:p>
        </p:txBody>
      </p:sp>
    </p:spTree>
    <p:extLst>
      <p:ext uri="{BB962C8B-B14F-4D97-AF65-F5344CB8AC3E}">
        <p14:creationId xmlns:p14="http://schemas.microsoft.com/office/powerpoint/2010/main" val="181778614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543F67-9C70-4748-8C0C-3A7863422F99}"/>
              </a:ext>
            </a:extLst>
          </p:cNvPr>
          <p:cNvSpPr>
            <a:spLocks noGrp="1"/>
          </p:cNvSpPr>
          <p:nvPr>
            <p:ph type="title"/>
          </p:nvPr>
        </p:nvSpPr>
        <p:spPr>
          <a:xfrm>
            <a:off x="1303284" y="651642"/>
            <a:ext cx="9643392" cy="1054922"/>
          </a:xfrm>
        </p:spPr>
        <p:txBody>
          <a:bodyPr/>
          <a:lstStyle/>
          <a:p>
            <a:br>
              <a:rPr lang="en-US" sz="3200" b="1" kern="100" dirty="0">
                <a:effectLst/>
                <a:latin typeface="Arial" panose="020B0604020202020204" pitchFamily="34" charset="0"/>
                <a:ea typeface="Calibri" panose="020F0502020204030204" pitchFamily="34" charset="0"/>
                <a:cs typeface="Arial" panose="020B0604020202020204" pitchFamily="34" charset="0"/>
              </a:rPr>
            </a:br>
            <a:br>
              <a:rPr lang="en-US" sz="3200" b="1" kern="100" dirty="0">
                <a:effectLst/>
                <a:latin typeface="Arial" panose="020B0604020202020204" pitchFamily="34" charset="0"/>
                <a:ea typeface="Calibri" panose="020F0502020204030204" pitchFamily="34" charset="0"/>
                <a:cs typeface="Arial" panose="020B0604020202020204" pitchFamily="34" charset="0"/>
              </a:rPr>
            </a:br>
            <a:br>
              <a:rPr lang="en-US" sz="3200" b="1" kern="100" dirty="0">
                <a:effectLst/>
                <a:latin typeface="Arial" panose="020B0604020202020204" pitchFamily="34" charset="0"/>
                <a:ea typeface="Calibri" panose="020F0502020204030204" pitchFamily="34" charset="0"/>
                <a:cs typeface="Arial" panose="020B0604020202020204" pitchFamily="34" charset="0"/>
              </a:rPr>
            </a:br>
            <a:br>
              <a:rPr lang="en-US" sz="3200" b="1" kern="100" dirty="0">
                <a:effectLst/>
                <a:latin typeface="Arial" panose="020B0604020202020204" pitchFamily="34" charset="0"/>
                <a:ea typeface="Calibri" panose="020F0502020204030204" pitchFamily="34" charset="0"/>
                <a:cs typeface="Arial" panose="020B0604020202020204" pitchFamily="34" charset="0"/>
              </a:rPr>
            </a:br>
            <a:br>
              <a:rPr lang="en-US" sz="3200" b="1" kern="100" dirty="0">
                <a:effectLst/>
                <a:latin typeface="Arial" panose="020B0604020202020204" pitchFamily="34" charset="0"/>
                <a:ea typeface="Calibri" panose="020F0502020204030204" pitchFamily="34" charset="0"/>
                <a:cs typeface="Arial" panose="020B0604020202020204" pitchFamily="34" charset="0"/>
              </a:rPr>
            </a:br>
            <a:br>
              <a:rPr lang="en-US" sz="3200" b="1" kern="100" dirty="0">
                <a:effectLst/>
                <a:latin typeface="Arial" panose="020B0604020202020204" pitchFamily="34" charset="0"/>
                <a:ea typeface="Calibri" panose="020F0502020204030204" pitchFamily="34" charset="0"/>
                <a:cs typeface="Arial" panose="020B0604020202020204" pitchFamily="34" charset="0"/>
              </a:rPr>
            </a:br>
            <a:br>
              <a:rPr lang="en-US" sz="3200" b="1" kern="100" dirty="0">
                <a:effectLst/>
                <a:latin typeface="Arial" panose="020B0604020202020204" pitchFamily="34" charset="0"/>
                <a:ea typeface="Calibri" panose="020F0502020204030204" pitchFamily="34" charset="0"/>
                <a:cs typeface="Arial" panose="020B0604020202020204" pitchFamily="34" charset="0"/>
              </a:rPr>
            </a:br>
            <a:br>
              <a:rPr lang="en-US" sz="3200" b="1" kern="100" dirty="0">
                <a:effectLst/>
                <a:latin typeface="Arial" panose="020B0604020202020204" pitchFamily="34" charset="0"/>
                <a:ea typeface="Calibri" panose="020F0502020204030204" pitchFamily="34" charset="0"/>
                <a:cs typeface="Arial" panose="020B0604020202020204" pitchFamily="34" charset="0"/>
              </a:rPr>
            </a:br>
            <a:br>
              <a:rPr lang="en-US" sz="3600" b="1" kern="100" dirty="0">
                <a:effectLst/>
                <a:latin typeface="Arial" panose="020B0604020202020204" pitchFamily="34" charset="0"/>
                <a:ea typeface="Calibri" panose="020F0502020204030204" pitchFamily="34" charset="0"/>
                <a:cs typeface="Arial" panose="020B0604020202020204" pitchFamily="34" charset="0"/>
              </a:rPr>
            </a:br>
            <a:br>
              <a:rPr lang="en-US" sz="4400" kern="100" dirty="0">
                <a:effectLst/>
                <a:latin typeface="Arial" panose="020B0604020202020204" pitchFamily="34" charset="0"/>
                <a:ea typeface="Calibri" panose="020F0502020204030204" pitchFamily="34" charset="0"/>
                <a:cs typeface="Arial" panose="020B0604020202020204" pitchFamily="34" charset="0"/>
              </a:rPr>
            </a:br>
            <a:r>
              <a:rPr lang="en-US" sz="4000" b="1" kern="100" dirty="0">
                <a:effectLst/>
                <a:latin typeface="Arial" panose="020B0604020202020204" pitchFamily="34" charset="0"/>
                <a:ea typeface="Calibri" panose="020F0502020204030204" pitchFamily="34" charset="0"/>
                <a:cs typeface="Arial" panose="020B0604020202020204" pitchFamily="34" charset="0"/>
              </a:rPr>
              <a:t>Office of Adult &amp; Family Services (AFS)</a:t>
            </a:r>
            <a:endParaRPr lang="en-US" sz="4000" dirty="0">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95B371F2-DBA5-415A-82C8-651F587B857A}"/>
              </a:ext>
            </a:extLst>
          </p:cNvPr>
          <p:cNvSpPr>
            <a:spLocks noGrp="1"/>
          </p:cNvSpPr>
          <p:nvPr>
            <p:ph type="body" idx="1"/>
          </p:nvPr>
        </p:nvSpPr>
        <p:spPr>
          <a:xfrm>
            <a:off x="1167492" y="2653167"/>
            <a:ext cx="9779183" cy="3436483"/>
          </a:xfrm>
        </p:spPr>
        <p:txBody>
          <a:bodyPr vert="horz" lIns="91440" tIns="45720" rIns="91440" bIns="45720" rtlCol="0" anchor="t">
            <a:normAutofit/>
          </a:bodyPr>
          <a:lstStyle/>
          <a:p>
            <a:pPr marL="0" marR="0" algn="ctr">
              <a:lnSpc>
                <a:spcPct val="107000"/>
              </a:lnSpc>
              <a:spcBef>
                <a:spcPts val="0"/>
              </a:spcBef>
              <a:spcAft>
                <a:spcPts val="800"/>
              </a:spcAft>
            </a:pPr>
            <a:r>
              <a:rPr lang="en-US" sz="1700" b="1" kern="100" dirty="0">
                <a:solidFill>
                  <a:schemeClr val="tx1"/>
                </a:solidFill>
                <a:effectLst/>
                <a:latin typeface="Arial" panose="020B0604020202020204" pitchFamily="34" charset="0"/>
                <a:ea typeface="Calibri" panose="020F0502020204030204" pitchFamily="34" charset="0"/>
                <a:cs typeface="Arial" panose="020B0604020202020204" pitchFamily="34" charset="0"/>
              </a:rPr>
              <a:t>Office of Adult and Family Services- </a:t>
            </a:r>
            <a:r>
              <a:rPr lang="en-US" sz="1700" kern="100" dirty="0">
                <a:solidFill>
                  <a:schemeClr val="tx1"/>
                </a:solidFill>
                <a:effectLst/>
                <a:latin typeface="Arial" panose="020B0604020202020204" pitchFamily="34" charset="0"/>
                <a:ea typeface="Calibri" panose="020F0502020204030204" pitchFamily="34" charset="0"/>
                <a:cs typeface="Arial" panose="020B0604020202020204" pitchFamily="34" charset="0"/>
              </a:rPr>
              <a:t>oversees a wide range of services and programs to adults and families in Delaware County. These services and programs are delivered by a pool of provider agencies who have many years of experience working within their respective fields. Through contract agreements with providers, Office of Adult and Family Services programs are designed to help determine the best level of care and referrals that are needed to stabilize and support people in Delaware County. These include: Community-wide coordination of Homeless Services via </a:t>
            </a:r>
            <a:r>
              <a:rPr lang="en-US" sz="1700" u="sng" kern="100" dirty="0">
                <a:solidFill>
                  <a:schemeClr val="tx1"/>
                </a:solidFill>
                <a:effectLst/>
                <a:latin typeface="Arial" panose="020B0604020202020204" pitchFamily="34" charset="0"/>
                <a:ea typeface="Calibri" panose="020F0502020204030204" pitchFamily="34" charset="0"/>
                <a:cs typeface="Arial" panose="020B0604020202020204" pitchFamily="34" charset="0"/>
                <a:hlinkClick r:id="rId2">
                  <a:extLst>
                    <a:ext uri="{A12FA001-AC4F-418D-AE19-62706E023703}">
                      <ahyp:hlinkClr xmlns:ahyp="http://schemas.microsoft.com/office/drawing/2018/hyperlinkcolor" val="tx"/>
                    </a:ext>
                  </a:extLst>
                </a:hlinkClick>
              </a:rPr>
              <a:t>The Homeless Service Coalition (HSC)</a:t>
            </a:r>
            <a:r>
              <a:rPr lang="en-US" sz="1700" kern="100" dirty="0">
                <a:solidFill>
                  <a:schemeClr val="tx1"/>
                </a:solidFill>
                <a:effectLst/>
                <a:latin typeface="Arial" panose="020B0604020202020204" pitchFamily="34" charset="0"/>
                <a:ea typeface="Calibri" panose="020F0502020204030204" pitchFamily="34" charset="0"/>
                <a:cs typeface="Arial" panose="020B0604020202020204" pitchFamily="34" charset="0"/>
              </a:rPr>
              <a:t>; Services that fall under the Continuum of Care (CoC) for homeless programs; Homeless prevention programs; Emergency shelter and permanent housing programs; Food assistance programs (food pantries); Medical Assistance Transportation Program (MATP); HIV/AIDS housing and services; Delaware County Family Center.</a:t>
            </a:r>
          </a:p>
          <a:p>
            <a:pPr marL="0" marR="0" algn="ctr">
              <a:lnSpc>
                <a:spcPct val="107000"/>
              </a:lnSpc>
              <a:spcBef>
                <a:spcPts val="0"/>
              </a:spcBef>
              <a:spcAft>
                <a:spcPts val="800"/>
              </a:spcAft>
            </a:pPr>
            <a:r>
              <a:rPr lang="en-US" sz="1800" b="1" kern="100" dirty="0">
                <a:solidFill>
                  <a:schemeClr val="tx1"/>
                </a:solidFill>
                <a:effectLst/>
                <a:latin typeface="Arial" panose="020B0604020202020204" pitchFamily="34" charset="0"/>
                <a:ea typeface="Calibri" panose="020F0502020204030204" pitchFamily="34" charset="0"/>
                <a:cs typeface="Arial" panose="020B0604020202020204" pitchFamily="34" charset="0"/>
              </a:rPr>
              <a:t>Homeless Outreach- 267-671-4357</a:t>
            </a:r>
          </a:p>
          <a:p>
            <a:endParaRPr lang="en-US" dirty="0"/>
          </a:p>
        </p:txBody>
      </p:sp>
      <p:sp>
        <p:nvSpPr>
          <p:cNvPr id="5" name="Footer Placeholder 4">
            <a:extLst>
              <a:ext uri="{FF2B5EF4-FFF2-40B4-BE49-F238E27FC236}">
                <a16:creationId xmlns:a16="http://schemas.microsoft.com/office/drawing/2014/main" id="{D593FA18-50D6-0344-B477-1D7C91CF4029}"/>
              </a:ext>
            </a:extLst>
          </p:cNvPr>
          <p:cNvSpPr>
            <a:spLocks noGrp="1"/>
          </p:cNvSpPr>
          <p:nvPr>
            <p:ph type="ftr" sz="quarter" idx="11"/>
          </p:nvPr>
        </p:nvSpPr>
        <p:spPr>
          <a:xfrm>
            <a:off x="4038600" y="6356350"/>
            <a:ext cx="4114800" cy="365125"/>
          </a:xfrm>
        </p:spPr>
        <p:txBody>
          <a:bodyPr/>
          <a:lstStyle/>
          <a:p>
            <a:endParaRPr lang="en-US" dirty="0"/>
          </a:p>
        </p:txBody>
      </p:sp>
      <p:sp>
        <p:nvSpPr>
          <p:cNvPr id="6" name="Slide Number Placeholder 5">
            <a:extLst>
              <a:ext uri="{FF2B5EF4-FFF2-40B4-BE49-F238E27FC236}">
                <a16:creationId xmlns:a16="http://schemas.microsoft.com/office/drawing/2014/main" id="{134C72D2-EFDF-844A-8472-CB49A59B127B}"/>
              </a:ext>
            </a:extLst>
          </p:cNvPr>
          <p:cNvSpPr>
            <a:spLocks noGrp="1"/>
          </p:cNvSpPr>
          <p:nvPr>
            <p:ph type="sldNum" sz="quarter" idx="12"/>
          </p:nvPr>
        </p:nvSpPr>
        <p:spPr>
          <a:xfrm>
            <a:off x="10206318" y="6356350"/>
            <a:ext cx="1604682" cy="365125"/>
          </a:xfrm>
        </p:spPr>
        <p:txBody>
          <a:bodyPr/>
          <a:lstStyle/>
          <a:p>
            <a:fld id="{294A09A9-5501-47C1-A89A-A340965A2BE2}" type="slidenum">
              <a:rPr lang="en-US" smtClean="0"/>
              <a:pPr/>
              <a:t>13</a:t>
            </a:fld>
            <a:endParaRPr lang="en-US" dirty="0"/>
          </a:p>
        </p:txBody>
      </p:sp>
    </p:spTree>
    <p:extLst>
      <p:ext uri="{BB962C8B-B14F-4D97-AF65-F5344CB8AC3E}">
        <p14:creationId xmlns:p14="http://schemas.microsoft.com/office/powerpoint/2010/main" val="163979915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CCF29D-EBE5-ABD7-DD94-D0FF7B75FFFC}"/>
              </a:ext>
            </a:extLst>
          </p:cNvPr>
          <p:cNvSpPr>
            <a:spLocks noGrp="1"/>
          </p:cNvSpPr>
          <p:nvPr>
            <p:ph type="title"/>
          </p:nvPr>
        </p:nvSpPr>
        <p:spPr/>
        <p:txBody>
          <a:bodyPr/>
          <a:lstStyle/>
          <a:p>
            <a:r>
              <a:rPr lang="en-US" dirty="0">
                <a:latin typeface="Arial" panose="020B0604020202020204" pitchFamily="34" charset="0"/>
                <a:cs typeface="Arial" panose="020B0604020202020204" pitchFamily="34" charset="0"/>
              </a:rPr>
              <a:t>Coordinated Entry Assessments</a:t>
            </a:r>
          </a:p>
        </p:txBody>
      </p:sp>
      <p:sp>
        <p:nvSpPr>
          <p:cNvPr id="3" name="Content Placeholder 2">
            <a:extLst>
              <a:ext uri="{FF2B5EF4-FFF2-40B4-BE49-F238E27FC236}">
                <a16:creationId xmlns:a16="http://schemas.microsoft.com/office/drawing/2014/main" id="{EA62FB23-BEB4-387A-9B86-63AE67DB02F5}"/>
              </a:ext>
            </a:extLst>
          </p:cNvPr>
          <p:cNvSpPr>
            <a:spLocks noGrp="1"/>
          </p:cNvSpPr>
          <p:nvPr>
            <p:ph idx="1"/>
          </p:nvPr>
        </p:nvSpPr>
        <p:spPr/>
        <p:txBody>
          <a:bodyPr/>
          <a:lstStyle/>
          <a:p>
            <a:pPr marL="0" marR="0" algn="ctr">
              <a:lnSpc>
                <a:spcPct val="90000"/>
              </a:lnSpc>
              <a:spcBef>
                <a:spcPts val="1000"/>
              </a:spcBef>
              <a:spcAft>
                <a:spcPts val="0"/>
              </a:spcAft>
            </a:pPr>
            <a:endParaRPr lang="en-US" sz="1400" b="1" kern="1200" dirty="0">
              <a:solidFill>
                <a:srgbClr val="000000"/>
              </a:solidFill>
              <a:effectLst/>
              <a:latin typeface="Arial" panose="020B0604020202020204" pitchFamily="34" charset="0"/>
              <a:ea typeface="Times New Roman" panose="02020603050405020304" pitchFamily="18" charset="0"/>
            </a:endParaRPr>
          </a:p>
          <a:p>
            <a:pPr marL="0" marR="0" algn="ctr">
              <a:lnSpc>
                <a:spcPct val="90000"/>
              </a:lnSpc>
              <a:spcBef>
                <a:spcPts val="1000"/>
              </a:spcBef>
              <a:spcAft>
                <a:spcPts val="0"/>
              </a:spcAft>
            </a:pPr>
            <a:r>
              <a:rPr lang="en-US" sz="1400" b="1" kern="1200" dirty="0">
                <a:solidFill>
                  <a:srgbClr val="000000"/>
                </a:solidFill>
                <a:effectLst/>
                <a:latin typeface="Arial" panose="020B0604020202020204" pitchFamily="34" charset="0"/>
                <a:ea typeface="Times New Roman" panose="02020603050405020304" pitchFamily="18" charset="0"/>
              </a:rPr>
              <a:t>Community Action Agency</a:t>
            </a:r>
            <a:r>
              <a:rPr lang="en-US" sz="1400" kern="1200" dirty="0">
                <a:solidFill>
                  <a:srgbClr val="000000"/>
                </a:solidFill>
                <a:effectLst/>
                <a:latin typeface="Arial" panose="020B0604020202020204" pitchFamily="34" charset="0"/>
                <a:ea typeface="Times New Roman" panose="02020603050405020304" pitchFamily="18" charset="0"/>
              </a:rPr>
              <a:t>: 1414 Meetinghouse Rd., Boothwyn </a:t>
            </a:r>
            <a:endParaRPr lang="en-US" sz="1400" dirty="0">
              <a:effectLst/>
              <a:latin typeface="Arial" panose="020B0604020202020204" pitchFamily="34" charset="0"/>
              <a:ea typeface="Times New Roman" panose="02020603050405020304" pitchFamily="18" charset="0"/>
            </a:endParaRPr>
          </a:p>
          <a:p>
            <a:pPr marL="0" marR="0" algn="ctr">
              <a:lnSpc>
                <a:spcPct val="90000"/>
              </a:lnSpc>
              <a:spcBef>
                <a:spcPts val="1000"/>
              </a:spcBef>
              <a:spcAft>
                <a:spcPts val="0"/>
              </a:spcAft>
            </a:pPr>
            <a:r>
              <a:rPr lang="en-US" sz="1400" kern="1200" dirty="0">
                <a:solidFill>
                  <a:srgbClr val="000000"/>
                </a:solidFill>
                <a:effectLst/>
                <a:latin typeface="Arial" panose="020B0604020202020204" pitchFamily="34" charset="0"/>
                <a:ea typeface="Times New Roman" panose="02020603050405020304" pitchFamily="18" charset="0"/>
              </a:rPr>
              <a:t>Mon. to Fri., 8:00 AM – 3:00 PM; hours may vary (610) 874-8451</a:t>
            </a:r>
            <a:endParaRPr lang="en-US" sz="1400" dirty="0">
              <a:effectLst/>
              <a:latin typeface="Arial" panose="020B0604020202020204" pitchFamily="34" charset="0"/>
              <a:ea typeface="Times New Roman" panose="02020603050405020304" pitchFamily="18" charset="0"/>
            </a:endParaRPr>
          </a:p>
          <a:p>
            <a:pPr marL="0" marR="0" algn="ctr">
              <a:lnSpc>
                <a:spcPct val="90000"/>
              </a:lnSpc>
              <a:spcBef>
                <a:spcPts val="1000"/>
              </a:spcBef>
              <a:spcAft>
                <a:spcPts val="0"/>
              </a:spcAft>
            </a:pPr>
            <a:r>
              <a:rPr lang="en-US" sz="1400" b="1" kern="1200" dirty="0">
                <a:solidFill>
                  <a:srgbClr val="000000"/>
                </a:solidFill>
                <a:effectLst/>
                <a:latin typeface="Arial" panose="020B0604020202020204" pitchFamily="34" charset="0"/>
                <a:ea typeface="Times New Roman" panose="02020603050405020304" pitchFamily="18" charset="0"/>
              </a:rPr>
              <a:t>Community Action Agency</a:t>
            </a:r>
            <a:r>
              <a:rPr lang="en-US" sz="1400" kern="1200" dirty="0">
                <a:solidFill>
                  <a:srgbClr val="000000"/>
                </a:solidFill>
                <a:effectLst/>
                <a:latin typeface="Arial" panose="020B0604020202020204" pitchFamily="34" charset="0"/>
                <a:ea typeface="Times New Roman" panose="02020603050405020304" pitchFamily="18" charset="0"/>
              </a:rPr>
              <a:t>: 7408 West Chester Pk., Upper Darby </a:t>
            </a:r>
            <a:endParaRPr lang="en-US" sz="1400" dirty="0">
              <a:effectLst/>
              <a:latin typeface="Arial" panose="020B0604020202020204" pitchFamily="34" charset="0"/>
              <a:ea typeface="Times New Roman" panose="02020603050405020304" pitchFamily="18" charset="0"/>
            </a:endParaRPr>
          </a:p>
          <a:p>
            <a:pPr marL="0" marR="0" algn="ctr">
              <a:lnSpc>
                <a:spcPct val="90000"/>
              </a:lnSpc>
              <a:spcBef>
                <a:spcPts val="1000"/>
              </a:spcBef>
              <a:spcAft>
                <a:spcPts val="0"/>
              </a:spcAft>
            </a:pPr>
            <a:r>
              <a:rPr lang="en-US" sz="1400" kern="1200" dirty="0">
                <a:solidFill>
                  <a:srgbClr val="000000"/>
                </a:solidFill>
                <a:effectLst/>
                <a:latin typeface="Arial" panose="020B0604020202020204" pitchFamily="34" charset="0"/>
                <a:ea typeface="Times New Roman" panose="02020603050405020304" pitchFamily="18" charset="0"/>
              </a:rPr>
              <a:t>Mon. to Fri., 9:00 AM – 4:00 PM; hours may vary (610) 947-0693 </a:t>
            </a:r>
            <a:endParaRPr lang="en-US" sz="1400" dirty="0">
              <a:effectLst/>
              <a:latin typeface="Arial" panose="020B0604020202020204" pitchFamily="34" charset="0"/>
              <a:ea typeface="Times New Roman" panose="02020603050405020304" pitchFamily="18" charset="0"/>
            </a:endParaRPr>
          </a:p>
          <a:p>
            <a:pPr marL="0" marR="0" algn="ctr">
              <a:lnSpc>
                <a:spcPct val="90000"/>
              </a:lnSpc>
              <a:spcBef>
                <a:spcPts val="1000"/>
              </a:spcBef>
              <a:spcAft>
                <a:spcPts val="0"/>
              </a:spcAft>
            </a:pPr>
            <a:r>
              <a:rPr lang="en-US" sz="1400" b="1" kern="1200" dirty="0">
                <a:solidFill>
                  <a:srgbClr val="000000"/>
                </a:solidFill>
                <a:effectLst/>
                <a:latin typeface="Arial" panose="020B0604020202020204" pitchFamily="34" charset="0"/>
                <a:ea typeface="Times New Roman" panose="02020603050405020304" pitchFamily="18" charset="0"/>
              </a:rPr>
              <a:t>Horizon House</a:t>
            </a:r>
            <a:r>
              <a:rPr lang="en-US" sz="1400" kern="1200" dirty="0">
                <a:solidFill>
                  <a:srgbClr val="000000"/>
                </a:solidFill>
                <a:effectLst/>
                <a:latin typeface="Arial" panose="020B0604020202020204" pitchFamily="34" charset="0"/>
                <a:ea typeface="Times New Roman" panose="02020603050405020304" pitchFamily="18" charset="0"/>
              </a:rPr>
              <a:t>: Phone assessments, call (610) 328-1306, x31131 </a:t>
            </a:r>
            <a:endParaRPr lang="en-US" sz="1400" dirty="0">
              <a:effectLst/>
              <a:latin typeface="Arial" panose="020B0604020202020204" pitchFamily="34" charset="0"/>
              <a:ea typeface="Times New Roman" panose="02020603050405020304" pitchFamily="18" charset="0"/>
            </a:endParaRPr>
          </a:p>
          <a:p>
            <a:pPr marL="0" marR="0" algn="ctr">
              <a:lnSpc>
                <a:spcPct val="90000"/>
              </a:lnSpc>
              <a:spcBef>
                <a:spcPts val="1000"/>
              </a:spcBef>
              <a:spcAft>
                <a:spcPts val="0"/>
              </a:spcAft>
            </a:pPr>
            <a:r>
              <a:rPr lang="en-US" sz="1400" kern="1200" dirty="0">
                <a:solidFill>
                  <a:srgbClr val="000000"/>
                </a:solidFill>
                <a:effectLst/>
                <a:latin typeface="Arial" panose="020B0604020202020204" pitchFamily="34" charset="0"/>
                <a:ea typeface="Times New Roman" panose="02020603050405020304" pitchFamily="18" charset="0"/>
              </a:rPr>
              <a:t>Mon. to Fri., 9:00 AM – 4:00 PM; hours may vary</a:t>
            </a:r>
            <a:endParaRPr lang="en-US" sz="1400" dirty="0">
              <a:effectLst/>
              <a:latin typeface="Arial" panose="020B0604020202020204" pitchFamily="34" charset="0"/>
              <a:ea typeface="Times New Roman" panose="02020603050405020304" pitchFamily="18" charset="0"/>
            </a:endParaRPr>
          </a:p>
          <a:p>
            <a:pPr marL="0" marR="0" algn="ctr">
              <a:lnSpc>
                <a:spcPct val="90000"/>
              </a:lnSpc>
              <a:spcBef>
                <a:spcPts val="1000"/>
              </a:spcBef>
              <a:spcAft>
                <a:spcPts val="0"/>
              </a:spcAft>
            </a:pPr>
            <a:r>
              <a:rPr lang="en-US" sz="1400" b="1" kern="1200" dirty="0">
                <a:solidFill>
                  <a:srgbClr val="000000"/>
                </a:solidFill>
                <a:effectLst/>
                <a:latin typeface="Arial" panose="020B0604020202020204" pitchFamily="34" charset="0"/>
                <a:ea typeface="Times New Roman" panose="02020603050405020304" pitchFamily="18" charset="0"/>
              </a:rPr>
              <a:t>Salvation Army</a:t>
            </a:r>
            <a:r>
              <a:rPr lang="en-US" sz="1400" kern="1200" dirty="0">
                <a:solidFill>
                  <a:srgbClr val="000000"/>
                </a:solidFill>
                <a:effectLst/>
                <a:latin typeface="Arial" panose="020B0604020202020204" pitchFamily="34" charset="0"/>
                <a:ea typeface="Times New Roman" panose="02020603050405020304" pitchFamily="18" charset="0"/>
              </a:rPr>
              <a:t>: 151 West 15th St., Chester (610) 874-0423 </a:t>
            </a:r>
            <a:endParaRPr lang="en-US" sz="1400" dirty="0">
              <a:effectLst/>
              <a:latin typeface="Arial" panose="020B0604020202020204" pitchFamily="34" charset="0"/>
              <a:ea typeface="Times New Roman" panose="02020603050405020304" pitchFamily="18" charset="0"/>
            </a:endParaRPr>
          </a:p>
          <a:p>
            <a:pPr marL="0" marR="0" algn="ctr">
              <a:lnSpc>
                <a:spcPct val="90000"/>
              </a:lnSpc>
              <a:spcBef>
                <a:spcPts val="1000"/>
              </a:spcBef>
              <a:spcAft>
                <a:spcPts val="0"/>
              </a:spcAft>
            </a:pPr>
            <a:r>
              <a:rPr lang="en-US" sz="1400" kern="1200" dirty="0">
                <a:solidFill>
                  <a:srgbClr val="000000"/>
                </a:solidFill>
                <a:effectLst/>
                <a:latin typeface="Arial" panose="020B0604020202020204" pitchFamily="34" charset="0"/>
                <a:ea typeface="Times New Roman" panose="02020603050405020304" pitchFamily="18" charset="0"/>
              </a:rPr>
              <a:t>Mon. to Fri., 9:00 AM – 4:00 PM; hours may vary</a:t>
            </a:r>
            <a:endParaRPr lang="en-US" sz="1400" dirty="0">
              <a:effectLst/>
              <a:latin typeface="Arial" panose="020B0604020202020204" pitchFamily="34" charset="0"/>
              <a:ea typeface="Times New Roman" panose="02020603050405020304" pitchFamily="18" charset="0"/>
            </a:endParaRPr>
          </a:p>
          <a:p>
            <a:pPr marL="0" marR="0" algn="ctr">
              <a:lnSpc>
                <a:spcPct val="90000"/>
              </a:lnSpc>
              <a:spcBef>
                <a:spcPts val="1000"/>
              </a:spcBef>
              <a:spcAft>
                <a:spcPts val="0"/>
              </a:spcAft>
            </a:pPr>
            <a:r>
              <a:rPr lang="en-US" sz="1400" b="1" kern="1200" dirty="0">
                <a:solidFill>
                  <a:srgbClr val="000000"/>
                </a:solidFill>
                <a:effectLst/>
                <a:latin typeface="Arial" panose="020B0604020202020204" pitchFamily="34" charset="0"/>
                <a:ea typeface="Times New Roman" panose="02020603050405020304" pitchFamily="18" charset="0"/>
              </a:rPr>
              <a:t>Horizon House</a:t>
            </a:r>
            <a:r>
              <a:rPr lang="en-US" sz="1400" kern="1200" dirty="0">
                <a:solidFill>
                  <a:srgbClr val="000000"/>
                </a:solidFill>
                <a:effectLst/>
                <a:latin typeface="Arial" panose="020B0604020202020204" pitchFamily="34" charset="0"/>
                <a:ea typeface="Times New Roman" panose="02020603050405020304" pitchFamily="18" charset="0"/>
              </a:rPr>
              <a:t>: Mobile Assessments, call (610) 328-1306, x31131</a:t>
            </a:r>
            <a:endParaRPr lang="en-US" sz="1400" dirty="0">
              <a:effectLst/>
              <a:latin typeface="Arial" panose="020B0604020202020204" pitchFamily="34" charset="0"/>
              <a:ea typeface="Times New Roman" panose="02020603050405020304" pitchFamily="18" charset="0"/>
            </a:endParaRPr>
          </a:p>
          <a:p>
            <a:pPr algn="l"/>
            <a:endParaRPr lang="en-US" sz="1800" b="0" i="0" u="none" strike="noStrike" baseline="0" dirty="0">
              <a:solidFill>
                <a:srgbClr val="000000"/>
              </a:solidFill>
              <a:latin typeface="Calibri" panose="020F0502020204030204" pitchFamily="34" charset="0"/>
            </a:endParaRPr>
          </a:p>
        </p:txBody>
      </p:sp>
      <p:sp>
        <p:nvSpPr>
          <p:cNvPr id="4" name="Footer Placeholder 3">
            <a:extLst>
              <a:ext uri="{FF2B5EF4-FFF2-40B4-BE49-F238E27FC236}">
                <a16:creationId xmlns:a16="http://schemas.microsoft.com/office/drawing/2014/main" id="{F34A4EA9-3176-C604-58E7-FD8A781C980C}"/>
              </a:ext>
            </a:extLst>
          </p:cNvPr>
          <p:cNvSpPr>
            <a:spLocks noGrp="1"/>
          </p:cNvSpPr>
          <p:nvPr>
            <p:ph type="ftr" sz="quarter" idx="3"/>
          </p:nvPr>
        </p:nvSpPr>
        <p:spPr/>
        <p:txBody>
          <a:bodyPr/>
          <a:lstStyle/>
          <a:p>
            <a:endParaRPr lang="en-US" dirty="0"/>
          </a:p>
        </p:txBody>
      </p:sp>
      <p:sp>
        <p:nvSpPr>
          <p:cNvPr id="5" name="Slide Number Placeholder 4">
            <a:extLst>
              <a:ext uri="{FF2B5EF4-FFF2-40B4-BE49-F238E27FC236}">
                <a16:creationId xmlns:a16="http://schemas.microsoft.com/office/drawing/2014/main" id="{81E72673-15EF-916F-3253-8E1348750D4E}"/>
              </a:ext>
            </a:extLst>
          </p:cNvPr>
          <p:cNvSpPr>
            <a:spLocks noGrp="1"/>
          </p:cNvSpPr>
          <p:nvPr>
            <p:ph type="sldNum" sz="quarter" idx="4"/>
          </p:nvPr>
        </p:nvSpPr>
        <p:spPr/>
        <p:txBody>
          <a:bodyPr/>
          <a:lstStyle/>
          <a:p>
            <a:fld id="{294A09A9-5501-47C1-A89A-A340965A2BE2}" type="slidenum">
              <a:rPr lang="en-US" smtClean="0"/>
              <a:pPr/>
              <a:t>14</a:t>
            </a:fld>
            <a:endParaRPr lang="en-US" dirty="0"/>
          </a:p>
        </p:txBody>
      </p:sp>
    </p:spTree>
    <p:extLst>
      <p:ext uri="{BB962C8B-B14F-4D97-AF65-F5344CB8AC3E}">
        <p14:creationId xmlns:p14="http://schemas.microsoft.com/office/powerpoint/2010/main" val="256899628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1C2083-3833-DCBB-AF12-3F0C198EA6BE}"/>
              </a:ext>
            </a:extLst>
          </p:cNvPr>
          <p:cNvSpPr>
            <a:spLocks noGrp="1"/>
          </p:cNvSpPr>
          <p:nvPr>
            <p:ph type="title"/>
          </p:nvPr>
        </p:nvSpPr>
        <p:spPr/>
        <p:txBody>
          <a:bodyPr/>
          <a:lstStyle/>
          <a:p>
            <a:r>
              <a:rPr lang="en-US" dirty="0">
                <a:latin typeface="Arial" panose="020B0604020202020204" pitchFamily="34" charset="0"/>
                <a:cs typeface="Arial" panose="020B0604020202020204" pitchFamily="34" charset="0"/>
              </a:rPr>
              <a:t>Office of Adult &amp; Family </a:t>
            </a:r>
            <a:br>
              <a:rPr lang="en-US" dirty="0">
                <a:latin typeface="Arial" panose="020B0604020202020204" pitchFamily="34" charset="0"/>
                <a:cs typeface="Arial" panose="020B0604020202020204" pitchFamily="34" charset="0"/>
              </a:rPr>
            </a:br>
            <a:r>
              <a:rPr lang="en-US" dirty="0">
                <a:latin typeface="Arial" panose="020B0604020202020204" pitchFamily="34" charset="0"/>
                <a:cs typeface="Arial" panose="020B0604020202020204" pitchFamily="34" charset="0"/>
              </a:rPr>
              <a:t>Services Map</a:t>
            </a:r>
          </a:p>
        </p:txBody>
      </p:sp>
      <p:pic>
        <p:nvPicPr>
          <p:cNvPr id="7" name="Content Placeholder 6" descr="A diagram of a homeless service&#10;&#10;Description automatically generated">
            <a:extLst>
              <a:ext uri="{FF2B5EF4-FFF2-40B4-BE49-F238E27FC236}">
                <a16:creationId xmlns:a16="http://schemas.microsoft.com/office/drawing/2014/main" id="{C5B9573F-3B40-C431-E9E8-D0CC737248D8}"/>
              </a:ext>
            </a:extLst>
          </p:cNvPr>
          <p:cNvPicPr>
            <a:picLocks noGrp="1" noChangeAspect="1"/>
          </p:cNvPicPr>
          <p:nvPr>
            <p:ph idx="1"/>
          </p:nvPr>
        </p:nvPicPr>
        <p:blipFill>
          <a:blip r:embed="rId2"/>
          <a:stretch>
            <a:fillRect/>
          </a:stretch>
        </p:blipFill>
        <p:spPr>
          <a:xfrm>
            <a:off x="1539536" y="1706563"/>
            <a:ext cx="5961638" cy="4606721"/>
          </a:xfrm>
        </p:spPr>
      </p:pic>
      <p:sp>
        <p:nvSpPr>
          <p:cNvPr id="4" name="Footer Placeholder 3">
            <a:extLst>
              <a:ext uri="{FF2B5EF4-FFF2-40B4-BE49-F238E27FC236}">
                <a16:creationId xmlns:a16="http://schemas.microsoft.com/office/drawing/2014/main" id="{20D7DD88-7D24-FCD1-0654-597AFFE0DAFE}"/>
              </a:ext>
            </a:extLst>
          </p:cNvPr>
          <p:cNvSpPr>
            <a:spLocks noGrp="1"/>
          </p:cNvSpPr>
          <p:nvPr>
            <p:ph type="ftr" sz="quarter" idx="3"/>
          </p:nvPr>
        </p:nvSpPr>
        <p:spPr/>
        <p:txBody>
          <a:bodyPr/>
          <a:lstStyle/>
          <a:p>
            <a:endParaRPr lang="en-US" dirty="0"/>
          </a:p>
        </p:txBody>
      </p:sp>
      <p:sp>
        <p:nvSpPr>
          <p:cNvPr id="5" name="Slide Number Placeholder 4">
            <a:extLst>
              <a:ext uri="{FF2B5EF4-FFF2-40B4-BE49-F238E27FC236}">
                <a16:creationId xmlns:a16="http://schemas.microsoft.com/office/drawing/2014/main" id="{5B4905D0-FCA3-CCCB-F5C6-923854626C21}"/>
              </a:ext>
            </a:extLst>
          </p:cNvPr>
          <p:cNvSpPr>
            <a:spLocks noGrp="1"/>
          </p:cNvSpPr>
          <p:nvPr>
            <p:ph type="sldNum" sz="quarter" idx="4"/>
          </p:nvPr>
        </p:nvSpPr>
        <p:spPr/>
        <p:txBody>
          <a:bodyPr/>
          <a:lstStyle/>
          <a:p>
            <a:fld id="{294A09A9-5501-47C1-A89A-A340965A2BE2}" type="slidenum">
              <a:rPr lang="en-US" smtClean="0"/>
              <a:pPr/>
              <a:t>15</a:t>
            </a:fld>
            <a:endParaRPr lang="en-US" dirty="0"/>
          </a:p>
        </p:txBody>
      </p:sp>
    </p:spTree>
    <p:extLst>
      <p:ext uri="{BB962C8B-B14F-4D97-AF65-F5344CB8AC3E}">
        <p14:creationId xmlns:p14="http://schemas.microsoft.com/office/powerpoint/2010/main" val="427984883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3D8B04-6F2A-F313-0DAF-2163F569A82A}"/>
              </a:ext>
            </a:extLst>
          </p:cNvPr>
          <p:cNvSpPr>
            <a:spLocks noGrp="1"/>
          </p:cNvSpPr>
          <p:nvPr>
            <p:ph type="title"/>
          </p:nvPr>
        </p:nvSpPr>
        <p:spPr/>
        <p:txBody>
          <a:bodyPr/>
          <a:lstStyle/>
          <a:p>
            <a:r>
              <a:rPr lang="en-US" dirty="0">
                <a:latin typeface="Arial" panose="020B0604020202020204" pitchFamily="34" charset="0"/>
                <a:cs typeface="Arial" panose="020B0604020202020204" pitchFamily="34" charset="0"/>
              </a:rPr>
              <a:t>Coordinated Entry</a:t>
            </a:r>
          </a:p>
        </p:txBody>
      </p:sp>
      <p:pic>
        <p:nvPicPr>
          <p:cNvPr id="7" name="Content Placeholder 6" descr="A document with a map and arrows&#10;&#10;Description automatically generated">
            <a:extLst>
              <a:ext uri="{FF2B5EF4-FFF2-40B4-BE49-F238E27FC236}">
                <a16:creationId xmlns:a16="http://schemas.microsoft.com/office/drawing/2014/main" id="{827F4B71-DE7C-35AD-2BE0-73466518BAF5}"/>
              </a:ext>
            </a:extLst>
          </p:cNvPr>
          <p:cNvPicPr>
            <a:picLocks noGrp="1" noChangeAspect="1"/>
          </p:cNvPicPr>
          <p:nvPr>
            <p:ph idx="1"/>
          </p:nvPr>
        </p:nvPicPr>
        <p:blipFill>
          <a:blip r:embed="rId2"/>
          <a:stretch>
            <a:fillRect/>
          </a:stretch>
        </p:blipFill>
        <p:spPr>
          <a:xfrm>
            <a:off x="3719744" y="1638299"/>
            <a:ext cx="3964621" cy="5130687"/>
          </a:xfrm>
        </p:spPr>
      </p:pic>
      <p:sp>
        <p:nvSpPr>
          <p:cNvPr id="4" name="Footer Placeholder 3">
            <a:extLst>
              <a:ext uri="{FF2B5EF4-FFF2-40B4-BE49-F238E27FC236}">
                <a16:creationId xmlns:a16="http://schemas.microsoft.com/office/drawing/2014/main" id="{4E3BC6DB-EF2E-90A2-5DFA-BA5D02928C99}"/>
              </a:ext>
            </a:extLst>
          </p:cNvPr>
          <p:cNvSpPr>
            <a:spLocks noGrp="1"/>
          </p:cNvSpPr>
          <p:nvPr>
            <p:ph type="ftr" sz="quarter" idx="3"/>
          </p:nvPr>
        </p:nvSpPr>
        <p:spPr/>
        <p:txBody>
          <a:bodyPr/>
          <a:lstStyle/>
          <a:p>
            <a:endParaRPr lang="en-US" dirty="0"/>
          </a:p>
        </p:txBody>
      </p:sp>
      <p:sp>
        <p:nvSpPr>
          <p:cNvPr id="5" name="Slide Number Placeholder 4">
            <a:extLst>
              <a:ext uri="{FF2B5EF4-FFF2-40B4-BE49-F238E27FC236}">
                <a16:creationId xmlns:a16="http://schemas.microsoft.com/office/drawing/2014/main" id="{4625EF60-0EBE-A259-54DE-553C89E26487}"/>
              </a:ext>
            </a:extLst>
          </p:cNvPr>
          <p:cNvSpPr>
            <a:spLocks noGrp="1"/>
          </p:cNvSpPr>
          <p:nvPr>
            <p:ph type="sldNum" sz="quarter" idx="4"/>
          </p:nvPr>
        </p:nvSpPr>
        <p:spPr/>
        <p:txBody>
          <a:bodyPr/>
          <a:lstStyle/>
          <a:p>
            <a:fld id="{294A09A9-5501-47C1-A89A-A340965A2BE2}" type="slidenum">
              <a:rPr lang="en-US" smtClean="0"/>
              <a:pPr/>
              <a:t>16</a:t>
            </a:fld>
            <a:endParaRPr lang="en-US" dirty="0"/>
          </a:p>
        </p:txBody>
      </p:sp>
    </p:spTree>
    <p:extLst>
      <p:ext uri="{BB962C8B-B14F-4D97-AF65-F5344CB8AC3E}">
        <p14:creationId xmlns:p14="http://schemas.microsoft.com/office/powerpoint/2010/main" val="40873799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70CED1-A2B4-786A-94D7-4CC74836F1AB}"/>
              </a:ext>
            </a:extLst>
          </p:cNvPr>
          <p:cNvSpPr>
            <a:spLocks noGrp="1"/>
          </p:cNvSpPr>
          <p:nvPr>
            <p:ph type="title"/>
          </p:nvPr>
        </p:nvSpPr>
        <p:spPr/>
        <p:txBody>
          <a:bodyPr/>
          <a:lstStyle/>
          <a:p>
            <a:r>
              <a:rPr lang="en-US" dirty="0">
                <a:latin typeface="Arial" panose="020B0604020202020204" pitchFamily="34" charset="0"/>
                <a:cs typeface="Arial" panose="020B0604020202020204" pitchFamily="34" charset="0"/>
              </a:rPr>
              <a:t>Homeless Services Guide</a:t>
            </a:r>
          </a:p>
        </p:txBody>
      </p:sp>
      <p:sp>
        <p:nvSpPr>
          <p:cNvPr id="4" name="Footer Placeholder 3">
            <a:extLst>
              <a:ext uri="{FF2B5EF4-FFF2-40B4-BE49-F238E27FC236}">
                <a16:creationId xmlns:a16="http://schemas.microsoft.com/office/drawing/2014/main" id="{98FDA478-0870-349E-ADDF-BB83703738AD}"/>
              </a:ext>
            </a:extLst>
          </p:cNvPr>
          <p:cNvSpPr>
            <a:spLocks noGrp="1"/>
          </p:cNvSpPr>
          <p:nvPr>
            <p:ph type="ftr" sz="quarter" idx="3"/>
          </p:nvPr>
        </p:nvSpPr>
        <p:spPr/>
        <p:txBody>
          <a:bodyPr/>
          <a:lstStyle/>
          <a:p>
            <a:endParaRPr lang="en-US" dirty="0"/>
          </a:p>
        </p:txBody>
      </p:sp>
      <p:sp>
        <p:nvSpPr>
          <p:cNvPr id="5" name="Slide Number Placeholder 4">
            <a:extLst>
              <a:ext uri="{FF2B5EF4-FFF2-40B4-BE49-F238E27FC236}">
                <a16:creationId xmlns:a16="http://schemas.microsoft.com/office/drawing/2014/main" id="{1A428C05-1600-92D0-4E8C-E45B0175BC1E}"/>
              </a:ext>
            </a:extLst>
          </p:cNvPr>
          <p:cNvSpPr>
            <a:spLocks noGrp="1"/>
          </p:cNvSpPr>
          <p:nvPr>
            <p:ph type="sldNum" sz="quarter" idx="4"/>
          </p:nvPr>
        </p:nvSpPr>
        <p:spPr/>
        <p:txBody>
          <a:bodyPr/>
          <a:lstStyle/>
          <a:p>
            <a:fld id="{294A09A9-5501-47C1-A89A-A340965A2BE2}" type="slidenum">
              <a:rPr lang="en-US" smtClean="0"/>
              <a:pPr/>
              <a:t>17</a:t>
            </a:fld>
            <a:endParaRPr lang="en-US" dirty="0"/>
          </a:p>
        </p:txBody>
      </p:sp>
      <p:pic>
        <p:nvPicPr>
          <p:cNvPr id="8" name="Content Placeholder 7" descr="A close up of a document&#10;&#10;Description automatically generated">
            <a:extLst>
              <a:ext uri="{FF2B5EF4-FFF2-40B4-BE49-F238E27FC236}">
                <a16:creationId xmlns:a16="http://schemas.microsoft.com/office/drawing/2014/main" id="{1F15CA92-37F6-81F4-D5C2-E8922FA79A06}"/>
              </a:ext>
            </a:extLst>
          </p:cNvPr>
          <p:cNvPicPr>
            <a:picLocks noGrp="1" noChangeAspect="1"/>
          </p:cNvPicPr>
          <p:nvPr>
            <p:ph idx="1"/>
          </p:nvPr>
        </p:nvPicPr>
        <p:blipFill>
          <a:blip r:embed="rId2"/>
          <a:stretch>
            <a:fillRect/>
          </a:stretch>
        </p:blipFill>
        <p:spPr>
          <a:xfrm>
            <a:off x="3292183" y="1706563"/>
            <a:ext cx="3593016" cy="4649787"/>
          </a:xfrm>
        </p:spPr>
      </p:pic>
    </p:spTree>
    <p:extLst>
      <p:ext uri="{BB962C8B-B14F-4D97-AF65-F5344CB8AC3E}">
        <p14:creationId xmlns:p14="http://schemas.microsoft.com/office/powerpoint/2010/main" val="232409481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5D1A0C-B8FB-52E9-3920-4EDCE688CE77}"/>
              </a:ext>
            </a:extLst>
          </p:cNvPr>
          <p:cNvSpPr>
            <a:spLocks noGrp="1"/>
          </p:cNvSpPr>
          <p:nvPr>
            <p:ph type="title"/>
          </p:nvPr>
        </p:nvSpPr>
        <p:spPr/>
        <p:txBody>
          <a:bodyPr/>
          <a:lstStyle/>
          <a:p>
            <a:r>
              <a:rPr lang="en-US" dirty="0">
                <a:latin typeface="Arial" panose="020B0604020202020204" pitchFamily="34" charset="0"/>
                <a:cs typeface="Arial" panose="020B0604020202020204" pitchFamily="34" charset="0"/>
              </a:rPr>
              <a:t>Food Pantry Sites</a:t>
            </a:r>
          </a:p>
        </p:txBody>
      </p:sp>
      <p:pic>
        <p:nvPicPr>
          <p:cNvPr id="7" name="Content Placeholder 6" descr="A close-up of a food pancake form&#10;&#10;Description automatically generated">
            <a:extLst>
              <a:ext uri="{FF2B5EF4-FFF2-40B4-BE49-F238E27FC236}">
                <a16:creationId xmlns:a16="http://schemas.microsoft.com/office/drawing/2014/main" id="{143DBC85-A526-D461-BED0-9FB7AB40719F}"/>
              </a:ext>
            </a:extLst>
          </p:cNvPr>
          <p:cNvPicPr>
            <a:picLocks noGrp="1" noChangeAspect="1"/>
          </p:cNvPicPr>
          <p:nvPr>
            <p:ph idx="1"/>
          </p:nvPr>
        </p:nvPicPr>
        <p:blipFill>
          <a:blip r:embed="rId2"/>
          <a:stretch>
            <a:fillRect/>
          </a:stretch>
        </p:blipFill>
        <p:spPr>
          <a:xfrm>
            <a:off x="1093069" y="1615736"/>
            <a:ext cx="6784106" cy="5242264"/>
          </a:xfrm>
        </p:spPr>
      </p:pic>
      <p:sp>
        <p:nvSpPr>
          <p:cNvPr id="4" name="Footer Placeholder 3">
            <a:extLst>
              <a:ext uri="{FF2B5EF4-FFF2-40B4-BE49-F238E27FC236}">
                <a16:creationId xmlns:a16="http://schemas.microsoft.com/office/drawing/2014/main" id="{6345D74F-32EA-63B9-5C5D-26F0D914C125}"/>
              </a:ext>
            </a:extLst>
          </p:cNvPr>
          <p:cNvSpPr>
            <a:spLocks noGrp="1"/>
          </p:cNvSpPr>
          <p:nvPr>
            <p:ph type="ftr" sz="quarter" idx="3"/>
          </p:nvPr>
        </p:nvSpPr>
        <p:spPr/>
        <p:txBody>
          <a:bodyPr/>
          <a:lstStyle/>
          <a:p>
            <a:endParaRPr lang="en-US" dirty="0"/>
          </a:p>
        </p:txBody>
      </p:sp>
      <p:sp>
        <p:nvSpPr>
          <p:cNvPr id="5" name="Slide Number Placeholder 4">
            <a:extLst>
              <a:ext uri="{FF2B5EF4-FFF2-40B4-BE49-F238E27FC236}">
                <a16:creationId xmlns:a16="http://schemas.microsoft.com/office/drawing/2014/main" id="{291BA3A8-F8F8-4E8F-ABA0-35E1C32B179B}"/>
              </a:ext>
            </a:extLst>
          </p:cNvPr>
          <p:cNvSpPr>
            <a:spLocks noGrp="1"/>
          </p:cNvSpPr>
          <p:nvPr>
            <p:ph type="sldNum" sz="quarter" idx="4"/>
          </p:nvPr>
        </p:nvSpPr>
        <p:spPr/>
        <p:txBody>
          <a:bodyPr/>
          <a:lstStyle/>
          <a:p>
            <a:fld id="{294A09A9-5501-47C1-A89A-A340965A2BE2}" type="slidenum">
              <a:rPr lang="en-US" smtClean="0"/>
              <a:pPr/>
              <a:t>18</a:t>
            </a:fld>
            <a:endParaRPr lang="en-US" dirty="0"/>
          </a:p>
        </p:txBody>
      </p:sp>
    </p:spTree>
    <p:extLst>
      <p:ext uri="{BB962C8B-B14F-4D97-AF65-F5344CB8AC3E}">
        <p14:creationId xmlns:p14="http://schemas.microsoft.com/office/powerpoint/2010/main" val="345396842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C89119-1C00-640B-01EF-0D215BB0C071}"/>
              </a:ext>
            </a:extLst>
          </p:cNvPr>
          <p:cNvSpPr>
            <a:spLocks noGrp="1"/>
          </p:cNvSpPr>
          <p:nvPr>
            <p:ph type="title"/>
          </p:nvPr>
        </p:nvSpPr>
        <p:spPr/>
        <p:txBody>
          <a:bodyPr/>
          <a:lstStyle/>
          <a:p>
            <a:r>
              <a:rPr lang="en-US" sz="4400" b="1" dirty="0">
                <a:effectLst/>
                <a:latin typeface="Arial" panose="020B0604020202020204" pitchFamily="34" charset="0"/>
                <a:ea typeface="Calibri" panose="020F0502020204030204" pitchFamily="34" charset="0"/>
              </a:rPr>
              <a:t>Office of Children and Youth Services (CYS)</a:t>
            </a:r>
            <a:endParaRPr lang="en-US" sz="4400" dirty="0"/>
          </a:p>
        </p:txBody>
      </p:sp>
      <p:sp>
        <p:nvSpPr>
          <p:cNvPr id="3" name="Content Placeholder 2">
            <a:extLst>
              <a:ext uri="{FF2B5EF4-FFF2-40B4-BE49-F238E27FC236}">
                <a16:creationId xmlns:a16="http://schemas.microsoft.com/office/drawing/2014/main" id="{6BB7D227-EF12-57C6-B919-AE743ABDB735}"/>
              </a:ext>
            </a:extLst>
          </p:cNvPr>
          <p:cNvSpPr>
            <a:spLocks noGrp="1"/>
          </p:cNvSpPr>
          <p:nvPr>
            <p:ph idx="1"/>
          </p:nvPr>
        </p:nvSpPr>
        <p:spPr/>
        <p:txBody>
          <a:bodyPr/>
          <a:lstStyle/>
          <a:p>
            <a:pPr marL="0" marR="0" algn="ctr">
              <a:lnSpc>
                <a:spcPct val="107000"/>
              </a:lnSpc>
              <a:spcBef>
                <a:spcPts val="0"/>
              </a:spcBef>
              <a:spcAft>
                <a:spcPts val="800"/>
              </a:spcAft>
            </a:pPr>
            <a:r>
              <a:rPr lang="en-US" sz="1800" b="1" kern="100" dirty="0">
                <a:effectLst/>
                <a:latin typeface="Arial" panose="020B0604020202020204" pitchFamily="34" charset="0"/>
                <a:ea typeface="Calibri" panose="020F0502020204030204" pitchFamily="34" charset="0"/>
                <a:cs typeface="Times New Roman" panose="02020603050405020304" pitchFamily="18" charset="0"/>
              </a:rPr>
              <a:t>Office of Children and Youth Services</a:t>
            </a:r>
            <a:r>
              <a:rPr lang="en-US" sz="18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1800" kern="1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provides for the immediate safety and protection of children, to keep children with their own families whenever possible, to provide temporary, substitute care for children when necessary and to reunite children with their families as quickly as possible after placement. In all cases CYS provides case management, counseling, and related supportive services to abused and/or neglected children from birth up to age 18, and their families. We work directly with children and families in times of crisis while keeping with the agency's mission/goals. The agency offers services to stabilize and offers rehabilitative services to reunite the family.</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7000"/>
              </a:lnSpc>
              <a:spcBef>
                <a:spcPts val="0"/>
              </a:spcBef>
              <a:spcAft>
                <a:spcPts val="800"/>
              </a:spcAft>
            </a:pPr>
            <a:r>
              <a:rPr lang="en-US" sz="1800" b="1" kern="100" dirty="0">
                <a:effectLst/>
                <a:latin typeface="Arial" panose="020B0604020202020204" pitchFamily="34" charset="0"/>
                <a:ea typeface="Calibri" panose="020F0502020204030204" pitchFamily="34" charset="0"/>
                <a:cs typeface="Times New Roman" panose="02020603050405020304" pitchFamily="18" charset="0"/>
              </a:rPr>
              <a:t>Office of Children &amp; Youth- 800-416-4511 or After Hours 610-892-8400</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7000"/>
              </a:lnSpc>
              <a:spcBef>
                <a:spcPts val="0"/>
              </a:spcBef>
              <a:spcAft>
                <a:spcPts val="800"/>
              </a:spcAft>
            </a:pPr>
            <a:r>
              <a:rPr lang="en-US" sz="1800" b="1" kern="100" dirty="0">
                <a:effectLst/>
                <a:latin typeface="Arial" panose="020B0604020202020204" pitchFamily="34" charset="0"/>
                <a:ea typeface="Calibri" panose="020F0502020204030204" pitchFamily="34" charset="0"/>
                <a:cs typeface="Times New Roman" panose="02020603050405020304" pitchFamily="18" charset="0"/>
              </a:rPr>
              <a:t>ChildLine- 800-932-0313</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Footer Placeholder 3">
            <a:extLst>
              <a:ext uri="{FF2B5EF4-FFF2-40B4-BE49-F238E27FC236}">
                <a16:creationId xmlns:a16="http://schemas.microsoft.com/office/drawing/2014/main" id="{5181CC4A-C8F1-5476-EF9A-A6FE4D396A40}"/>
              </a:ext>
            </a:extLst>
          </p:cNvPr>
          <p:cNvSpPr>
            <a:spLocks noGrp="1"/>
          </p:cNvSpPr>
          <p:nvPr>
            <p:ph type="ftr" sz="quarter" idx="3"/>
          </p:nvPr>
        </p:nvSpPr>
        <p:spPr/>
        <p:txBody>
          <a:bodyPr/>
          <a:lstStyle/>
          <a:p>
            <a:endParaRPr lang="en-US" dirty="0"/>
          </a:p>
        </p:txBody>
      </p:sp>
      <p:sp>
        <p:nvSpPr>
          <p:cNvPr id="5" name="Slide Number Placeholder 4">
            <a:extLst>
              <a:ext uri="{FF2B5EF4-FFF2-40B4-BE49-F238E27FC236}">
                <a16:creationId xmlns:a16="http://schemas.microsoft.com/office/drawing/2014/main" id="{E9E2CAE7-FA41-49C9-B248-08FCF450C051}"/>
              </a:ext>
            </a:extLst>
          </p:cNvPr>
          <p:cNvSpPr>
            <a:spLocks noGrp="1"/>
          </p:cNvSpPr>
          <p:nvPr>
            <p:ph type="sldNum" sz="quarter" idx="4"/>
          </p:nvPr>
        </p:nvSpPr>
        <p:spPr/>
        <p:txBody>
          <a:bodyPr/>
          <a:lstStyle/>
          <a:p>
            <a:fld id="{294A09A9-5501-47C1-A89A-A340965A2BE2}" type="slidenum">
              <a:rPr lang="en-US" smtClean="0"/>
              <a:pPr/>
              <a:t>19</a:t>
            </a:fld>
            <a:endParaRPr lang="en-US" dirty="0"/>
          </a:p>
        </p:txBody>
      </p:sp>
    </p:spTree>
    <p:extLst>
      <p:ext uri="{BB962C8B-B14F-4D97-AF65-F5344CB8AC3E}">
        <p14:creationId xmlns:p14="http://schemas.microsoft.com/office/powerpoint/2010/main" val="342575430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2DF434-28DB-4621-A497-D62C41CE0419}"/>
              </a:ext>
            </a:extLst>
          </p:cNvPr>
          <p:cNvSpPr>
            <a:spLocks noGrp="1"/>
          </p:cNvSpPr>
          <p:nvPr>
            <p:ph type="title"/>
          </p:nvPr>
        </p:nvSpPr>
        <p:spPr>
          <a:xfrm>
            <a:off x="1167492" y="381000"/>
            <a:ext cx="9779183" cy="1325563"/>
          </a:xfrm>
        </p:spPr>
        <p:txBody>
          <a:bodyPr/>
          <a:lstStyle/>
          <a:p>
            <a:r>
              <a:rPr lang="en-US" dirty="0">
                <a:latin typeface="Arial" panose="020B0604020202020204" pitchFamily="34" charset="0"/>
                <a:cs typeface="Arial" panose="020B0604020202020204" pitchFamily="34" charset="0"/>
              </a:rPr>
              <a:t>No Wrong Door</a:t>
            </a:r>
          </a:p>
        </p:txBody>
      </p:sp>
      <p:sp>
        <p:nvSpPr>
          <p:cNvPr id="3" name="Content Placeholder 2">
            <a:extLst>
              <a:ext uri="{FF2B5EF4-FFF2-40B4-BE49-F238E27FC236}">
                <a16:creationId xmlns:a16="http://schemas.microsoft.com/office/drawing/2014/main" id="{22788C46-D0BC-4307-AE55-7601A139E7CB}"/>
              </a:ext>
            </a:extLst>
          </p:cNvPr>
          <p:cNvSpPr>
            <a:spLocks noGrp="1"/>
          </p:cNvSpPr>
          <p:nvPr>
            <p:ph idx="1"/>
          </p:nvPr>
        </p:nvSpPr>
        <p:spPr>
          <a:xfrm>
            <a:off x="1167493" y="2017467"/>
            <a:ext cx="9779182" cy="3366815"/>
          </a:xfrm>
        </p:spPr>
        <p:txBody>
          <a:bodyPr vert="horz" lIns="91440" tIns="45720" rIns="91440" bIns="45720" rtlCol="0" anchor="t">
            <a:normAutofit fontScale="92500"/>
          </a:bodyPr>
          <a:lstStyle/>
          <a:p>
            <a:pPr marL="0" marR="0" algn="ctr">
              <a:lnSpc>
                <a:spcPct val="107000"/>
              </a:lnSpc>
              <a:spcBef>
                <a:spcPts val="0"/>
              </a:spcBef>
              <a:spcAft>
                <a:spcPts val="800"/>
              </a:spcAft>
            </a:pPr>
            <a:r>
              <a:rPr lang="en-US" sz="2200" kern="100" dirty="0">
                <a:effectLst/>
                <a:latin typeface="Arial" panose="020B0604020202020204" pitchFamily="34" charset="0"/>
                <a:ea typeface="Calibri" panose="020F0502020204030204" pitchFamily="34" charset="0"/>
                <a:cs typeface="Arial" panose="020B0604020202020204" pitchFamily="34" charset="0"/>
              </a:rPr>
              <a:t>Delaware County’s No Wrong Door is a collaborative effort by County Council, Social Services and Community </a:t>
            </a:r>
            <a:r>
              <a:rPr lang="en-US" sz="2200" kern="100" dirty="0">
                <a:latin typeface="Arial" panose="020B0604020202020204" pitchFamily="34" charset="0"/>
                <a:ea typeface="Calibri" panose="020F0502020204030204" pitchFamily="34" charset="0"/>
                <a:cs typeface="Arial" panose="020B0604020202020204" pitchFamily="34" charset="0"/>
              </a:rPr>
              <a:t>Programs</a:t>
            </a:r>
            <a:r>
              <a:rPr lang="en-US" sz="2200" kern="100" dirty="0">
                <a:effectLst/>
                <a:latin typeface="Arial" panose="020B0604020202020204" pitchFamily="34" charset="0"/>
                <a:ea typeface="Calibri" panose="020F0502020204030204" pitchFamily="34" charset="0"/>
                <a:cs typeface="Arial" panose="020B0604020202020204" pitchFamily="34" charset="0"/>
              </a:rPr>
              <a:t> to provide residents with a centralized and coordinated process to streamline access to our </a:t>
            </a:r>
            <a:r>
              <a:rPr lang="en-US" sz="2200" kern="100" dirty="0">
                <a:latin typeface="Arial" panose="020B0604020202020204" pitchFamily="34" charset="0"/>
                <a:ea typeface="Calibri" panose="020F0502020204030204" pitchFamily="34" charset="0"/>
                <a:cs typeface="Arial" panose="020B0604020202020204" pitchFamily="34" charset="0"/>
              </a:rPr>
              <a:t>programs and providers</a:t>
            </a:r>
            <a:r>
              <a:rPr lang="en-US" sz="2200" kern="100" dirty="0">
                <a:effectLst/>
                <a:latin typeface="Arial" panose="020B0604020202020204" pitchFamily="34" charset="0"/>
                <a:ea typeface="Calibri" panose="020F0502020204030204" pitchFamily="34" charset="0"/>
                <a:cs typeface="Arial" panose="020B0604020202020204" pitchFamily="34" charset="0"/>
              </a:rPr>
              <a:t>. </a:t>
            </a:r>
          </a:p>
          <a:p>
            <a:pPr marL="0" marR="0" algn="ctr">
              <a:lnSpc>
                <a:spcPct val="107000"/>
              </a:lnSpc>
              <a:spcBef>
                <a:spcPts val="0"/>
              </a:spcBef>
              <a:spcAft>
                <a:spcPts val="800"/>
              </a:spcAft>
            </a:pPr>
            <a:r>
              <a:rPr lang="en-US" sz="2200" kern="100" dirty="0">
                <a:effectLst/>
                <a:latin typeface="Arial" panose="020B0604020202020204" pitchFamily="34" charset="0"/>
                <a:ea typeface="Calibri" panose="020F0502020204030204" pitchFamily="34" charset="0"/>
                <a:cs typeface="Arial" panose="020B0604020202020204" pitchFamily="34" charset="0"/>
              </a:rPr>
              <a:t>This approach strengthens our communities and allows residents to evaluate available options and make informed decisions about accessing supportive services. </a:t>
            </a:r>
          </a:p>
          <a:p>
            <a:pPr algn="ctr">
              <a:lnSpc>
                <a:spcPct val="107000"/>
              </a:lnSpc>
              <a:spcBef>
                <a:spcPts val="0"/>
              </a:spcBef>
              <a:spcAft>
                <a:spcPts val="800"/>
              </a:spcAft>
            </a:pPr>
            <a:r>
              <a:rPr lang="en-US" sz="2200" dirty="0">
                <a:effectLst/>
                <a:latin typeface="Arial" panose="020B0604020202020204" pitchFamily="34" charset="0"/>
                <a:ea typeface="Times New Roman" panose="02020603050405020304" pitchFamily="18" charset="0"/>
              </a:rPr>
              <a:t>When we link our residents to Social Services and Community Programs such as food, shelter, treatment, early intervention, and subsidized childcare, we are increasing their resiliency and decreasing their risk of becoming unhoused, addicted, ill, and entering poverty or the criminal justice system. </a:t>
            </a:r>
          </a:p>
          <a:p>
            <a:pPr marL="0" marR="0">
              <a:lnSpc>
                <a:spcPct val="107000"/>
              </a:lnSpc>
              <a:spcBef>
                <a:spcPts val="0"/>
              </a:spcBef>
              <a:spcAft>
                <a:spcPts val="800"/>
              </a:spcAft>
            </a:pPr>
            <a:endParaRPr lang="en-US" sz="2400" kern="100" dirty="0">
              <a:effectLst/>
              <a:latin typeface="Arial" panose="020B0604020202020204" pitchFamily="34" charset="0"/>
              <a:ea typeface="Calibri" panose="020F0502020204030204" pitchFamily="34" charset="0"/>
              <a:cs typeface="Arial" panose="020B0604020202020204" pitchFamily="34" charset="0"/>
            </a:endParaRPr>
          </a:p>
          <a:p>
            <a:endParaRPr lang="en-US" dirty="0"/>
          </a:p>
        </p:txBody>
      </p:sp>
      <p:sp>
        <p:nvSpPr>
          <p:cNvPr id="5" name="Footer Placeholder 4">
            <a:extLst>
              <a:ext uri="{FF2B5EF4-FFF2-40B4-BE49-F238E27FC236}">
                <a16:creationId xmlns:a16="http://schemas.microsoft.com/office/drawing/2014/main" id="{6209FEB4-4C5C-EB43-9696-7B42453DB79B}"/>
              </a:ext>
            </a:extLst>
          </p:cNvPr>
          <p:cNvSpPr>
            <a:spLocks noGrp="1"/>
          </p:cNvSpPr>
          <p:nvPr>
            <p:ph type="ftr" sz="quarter" idx="3"/>
          </p:nvPr>
        </p:nvSpPr>
        <p:spPr>
          <a:xfrm>
            <a:off x="4038600" y="6356350"/>
            <a:ext cx="4114800" cy="365125"/>
          </a:xfrm>
        </p:spPr>
        <p:txBody>
          <a:bodyPr/>
          <a:lstStyle/>
          <a:p>
            <a:endParaRPr lang="en-US" dirty="0"/>
          </a:p>
        </p:txBody>
      </p:sp>
      <p:sp>
        <p:nvSpPr>
          <p:cNvPr id="6" name="Slide Number Placeholder 5">
            <a:extLst>
              <a:ext uri="{FF2B5EF4-FFF2-40B4-BE49-F238E27FC236}">
                <a16:creationId xmlns:a16="http://schemas.microsoft.com/office/drawing/2014/main" id="{60D470D0-6D64-5E42-9515-048F8779CD5E}"/>
              </a:ext>
            </a:extLst>
          </p:cNvPr>
          <p:cNvSpPr>
            <a:spLocks noGrp="1"/>
          </p:cNvSpPr>
          <p:nvPr>
            <p:ph type="sldNum" sz="quarter" idx="4"/>
          </p:nvPr>
        </p:nvSpPr>
        <p:spPr>
          <a:xfrm>
            <a:off x="10153276" y="6356350"/>
            <a:ext cx="1657723" cy="365125"/>
          </a:xfrm>
        </p:spPr>
        <p:txBody>
          <a:bodyPr/>
          <a:lstStyle/>
          <a:p>
            <a:fld id="{294A09A9-5501-47C1-A89A-A340965A2BE2}" type="slidenum">
              <a:rPr lang="en-US" smtClean="0"/>
              <a:pPr/>
              <a:t>2</a:t>
            </a:fld>
            <a:endParaRPr lang="en-US" dirty="0"/>
          </a:p>
        </p:txBody>
      </p:sp>
    </p:spTree>
    <p:extLst>
      <p:ext uri="{BB962C8B-B14F-4D97-AF65-F5344CB8AC3E}">
        <p14:creationId xmlns:p14="http://schemas.microsoft.com/office/powerpoint/2010/main" val="132560859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DB769F-A221-38E9-954F-E1D1AD069D60}"/>
              </a:ext>
            </a:extLst>
          </p:cNvPr>
          <p:cNvSpPr>
            <a:spLocks noGrp="1"/>
          </p:cNvSpPr>
          <p:nvPr>
            <p:ph type="title"/>
          </p:nvPr>
        </p:nvSpPr>
        <p:spPr/>
        <p:txBody>
          <a:bodyPr/>
          <a:lstStyle/>
          <a:p>
            <a:r>
              <a:rPr lang="en-US" dirty="0">
                <a:latin typeface="Arial" panose="020B0604020202020204" pitchFamily="34" charset="0"/>
                <a:cs typeface="Arial" panose="020B0604020202020204" pitchFamily="34" charset="0"/>
              </a:rPr>
              <a:t>Office of Children &amp; Youth Services Map</a:t>
            </a:r>
          </a:p>
        </p:txBody>
      </p:sp>
      <p:pic>
        <p:nvPicPr>
          <p:cNvPr id="7" name="Content Placeholder 6" descr="A diagram of a child's organization&#10;&#10;Description automatically generated">
            <a:extLst>
              <a:ext uri="{FF2B5EF4-FFF2-40B4-BE49-F238E27FC236}">
                <a16:creationId xmlns:a16="http://schemas.microsoft.com/office/drawing/2014/main" id="{BAFA8C0F-1676-5708-43EA-FD3968C473C4}"/>
              </a:ext>
            </a:extLst>
          </p:cNvPr>
          <p:cNvPicPr>
            <a:picLocks noGrp="1" noChangeAspect="1"/>
          </p:cNvPicPr>
          <p:nvPr>
            <p:ph idx="1"/>
          </p:nvPr>
        </p:nvPicPr>
        <p:blipFill>
          <a:blip r:embed="rId2"/>
          <a:stretch>
            <a:fillRect/>
          </a:stretch>
        </p:blipFill>
        <p:spPr>
          <a:xfrm>
            <a:off x="1817509" y="1621463"/>
            <a:ext cx="5979582" cy="4620587"/>
          </a:xfrm>
        </p:spPr>
      </p:pic>
      <p:sp>
        <p:nvSpPr>
          <p:cNvPr id="4" name="Footer Placeholder 3">
            <a:extLst>
              <a:ext uri="{FF2B5EF4-FFF2-40B4-BE49-F238E27FC236}">
                <a16:creationId xmlns:a16="http://schemas.microsoft.com/office/drawing/2014/main" id="{45253060-384A-FDB6-6929-D6A0399F5865}"/>
              </a:ext>
            </a:extLst>
          </p:cNvPr>
          <p:cNvSpPr>
            <a:spLocks noGrp="1"/>
          </p:cNvSpPr>
          <p:nvPr>
            <p:ph type="ftr" sz="quarter" idx="3"/>
          </p:nvPr>
        </p:nvSpPr>
        <p:spPr/>
        <p:txBody>
          <a:bodyPr/>
          <a:lstStyle/>
          <a:p>
            <a:endParaRPr lang="en-US" dirty="0"/>
          </a:p>
        </p:txBody>
      </p:sp>
      <p:sp>
        <p:nvSpPr>
          <p:cNvPr id="5" name="Slide Number Placeholder 4">
            <a:extLst>
              <a:ext uri="{FF2B5EF4-FFF2-40B4-BE49-F238E27FC236}">
                <a16:creationId xmlns:a16="http://schemas.microsoft.com/office/drawing/2014/main" id="{62A195A0-CDE0-1713-70A5-6325635077DF}"/>
              </a:ext>
            </a:extLst>
          </p:cNvPr>
          <p:cNvSpPr>
            <a:spLocks noGrp="1"/>
          </p:cNvSpPr>
          <p:nvPr>
            <p:ph type="sldNum" sz="quarter" idx="4"/>
          </p:nvPr>
        </p:nvSpPr>
        <p:spPr/>
        <p:txBody>
          <a:bodyPr/>
          <a:lstStyle/>
          <a:p>
            <a:fld id="{294A09A9-5501-47C1-A89A-A340965A2BE2}" type="slidenum">
              <a:rPr lang="en-US" smtClean="0"/>
              <a:pPr/>
              <a:t>20</a:t>
            </a:fld>
            <a:endParaRPr lang="en-US" dirty="0"/>
          </a:p>
        </p:txBody>
      </p:sp>
    </p:spTree>
    <p:extLst>
      <p:ext uri="{BB962C8B-B14F-4D97-AF65-F5344CB8AC3E}">
        <p14:creationId xmlns:p14="http://schemas.microsoft.com/office/powerpoint/2010/main" val="4108230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04BFA3-1948-7B40-6154-D24E403BA448}"/>
              </a:ext>
            </a:extLst>
          </p:cNvPr>
          <p:cNvSpPr>
            <a:spLocks noGrp="1"/>
          </p:cNvSpPr>
          <p:nvPr>
            <p:ph type="title"/>
          </p:nvPr>
        </p:nvSpPr>
        <p:spPr/>
        <p:txBody>
          <a:bodyPr/>
          <a:lstStyle/>
          <a:p>
            <a:r>
              <a:rPr lang="en-US" dirty="0">
                <a:latin typeface="Arial" panose="020B0604020202020204" pitchFamily="34" charset="0"/>
                <a:cs typeface="Arial" panose="020B0604020202020204" pitchFamily="34" charset="0"/>
              </a:rPr>
              <a:t>Office of Children &amp; Youth Services  Brochure</a:t>
            </a:r>
          </a:p>
        </p:txBody>
      </p:sp>
      <p:pic>
        <p:nvPicPr>
          <p:cNvPr id="11" name="Content Placeholder 10" descr="A brochure with text and images&#10;&#10;Description automatically generated">
            <a:extLst>
              <a:ext uri="{FF2B5EF4-FFF2-40B4-BE49-F238E27FC236}">
                <a16:creationId xmlns:a16="http://schemas.microsoft.com/office/drawing/2014/main" id="{3E015A46-3ECB-8CBD-1CDF-982C98654257}"/>
              </a:ext>
            </a:extLst>
          </p:cNvPr>
          <p:cNvPicPr>
            <a:picLocks noGrp="1" noChangeAspect="1"/>
          </p:cNvPicPr>
          <p:nvPr>
            <p:ph idx="1"/>
          </p:nvPr>
        </p:nvPicPr>
        <p:blipFill>
          <a:blip r:embed="rId2"/>
          <a:stretch>
            <a:fillRect/>
          </a:stretch>
        </p:blipFill>
        <p:spPr>
          <a:xfrm>
            <a:off x="1986565" y="1953749"/>
            <a:ext cx="5696370" cy="4402601"/>
          </a:xfrm>
        </p:spPr>
      </p:pic>
      <p:sp>
        <p:nvSpPr>
          <p:cNvPr id="4" name="Footer Placeholder 3">
            <a:extLst>
              <a:ext uri="{FF2B5EF4-FFF2-40B4-BE49-F238E27FC236}">
                <a16:creationId xmlns:a16="http://schemas.microsoft.com/office/drawing/2014/main" id="{F86C5E83-F307-B2A3-6B46-D3F2ECF61C87}"/>
              </a:ext>
            </a:extLst>
          </p:cNvPr>
          <p:cNvSpPr>
            <a:spLocks noGrp="1"/>
          </p:cNvSpPr>
          <p:nvPr>
            <p:ph type="ftr" sz="quarter" idx="3"/>
          </p:nvPr>
        </p:nvSpPr>
        <p:spPr/>
        <p:txBody>
          <a:bodyPr/>
          <a:lstStyle/>
          <a:p>
            <a:endParaRPr lang="en-US" dirty="0"/>
          </a:p>
        </p:txBody>
      </p:sp>
      <p:sp>
        <p:nvSpPr>
          <p:cNvPr id="5" name="Slide Number Placeholder 4">
            <a:extLst>
              <a:ext uri="{FF2B5EF4-FFF2-40B4-BE49-F238E27FC236}">
                <a16:creationId xmlns:a16="http://schemas.microsoft.com/office/drawing/2014/main" id="{1DB26F05-95B1-F63E-BA0B-690075D2C89F}"/>
              </a:ext>
            </a:extLst>
          </p:cNvPr>
          <p:cNvSpPr>
            <a:spLocks noGrp="1"/>
          </p:cNvSpPr>
          <p:nvPr>
            <p:ph type="sldNum" sz="quarter" idx="4"/>
          </p:nvPr>
        </p:nvSpPr>
        <p:spPr/>
        <p:txBody>
          <a:bodyPr/>
          <a:lstStyle/>
          <a:p>
            <a:fld id="{294A09A9-5501-47C1-A89A-A340965A2BE2}" type="slidenum">
              <a:rPr lang="en-US" smtClean="0"/>
              <a:pPr/>
              <a:t>21</a:t>
            </a:fld>
            <a:endParaRPr lang="en-US" dirty="0"/>
          </a:p>
        </p:txBody>
      </p:sp>
    </p:spTree>
    <p:extLst>
      <p:ext uri="{BB962C8B-B14F-4D97-AF65-F5344CB8AC3E}">
        <p14:creationId xmlns:p14="http://schemas.microsoft.com/office/powerpoint/2010/main" val="348653115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27BD74-7233-4580-6EEC-6539AF0BFCD8}"/>
              </a:ext>
            </a:extLst>
          </p:cNvPr>
          <p:cNvSpPr>
            <a:spLocks noGrp="1"/>
          </p:cNvSpPr>
          <p:nvPr>
            <p:ph type="title"/>
          </p:nvPr>
        </p:nvSpPr>
        <p:spPr/>
        <p:txBody>
          <a:bodyPr/>
          <a:lstStyle/>
          <a:p>
            <a:r>
              <a:rPr lang="en-US" dirty="0">
                <a:latin typeface="Arial" panose="020B0604020202020204" pitchFamily="34" charset="0"/>
                <a:cs typeface="Arial" panose="020B0604020202020204" pitchFamily="34" charset="0"/>
              </a:rPr>
              <a:t>Office of Children &amp; Youth Services Brochure</a:t>
            </a:r>
          </a:p>
        </p:txBody>
      </p:sp>
      <p:pic>
        <p:nvPicPr>
          <p:cNvPr id="7" name="Content Placeholder 6" descr="A brochure of a group of people&#10;&#10;Description automatically generated">
            <a:extLst>
              <a:ext uri="{FF2B5EF4-FFF2-40B4-BE49-F238E27FC236}">
                <a16:creationId xmlns:a16="http://schemas.microsoft.com/office/drawing/2014/main" id="{F7A4D50D-4D64-9C85-60DA-21D886E7E3C0}"/>
              </a:ext>
            </a:extLst>
          </p:cNvPr>
          <p:cNvPicPr>
            <a:picLocks noGrp="1" noChangeAspect="1"/>
          </p:cNvPicPr>
          <p:nvPr>
            <p:ph idx="1"/>
          </p:nvPr>
        </p:nvPicPr>
        <p:blipFill>
          <a:blip r:embed="rId2"/>
          <a:stretch>
            <a:fillRect/>
          </a:stretch>
        </p:blipFill>
        <p:spPr>
          <a:xfrm>
            <a:off x="1809616" y="1620449"/>
            <a:ext cx="5811864" cy="4491691"/>
          </a:xfrm>
        </p:spPr>
      </p:pic>
      <p:sp>
        <p:nvSpPr>
          <p:cNvPr id="4" name="Footer Placeholder 3">
            <a:extLst>
              <a:ext uri="{FF2B5EF4-FFF2-40B4-BE49-F238E27FC236}">
                <a16:creationId xmlns:a16="http://schemas.microsoft.com/office/drawing/2014/main" id="{DC6BE8CC-02D3-3688-76D9-ACE07B8DE005}"/>
              </a:ext>
            </a:extLst>
          </p:cNvPr>
          <p:cNvSpPr>
            <a:spLocks noGrp="1"/>
          </p:cNvSpPr>
          <p:nvPr>
            <p:ph type="ftr" sz="quarter" idx="3"/>
          </p:nvPr>
        </p:nvSpPr>
        <p:spPr/>
        <p:txBody>
          <a:bodyPr/>
          <a:lstStyle/>
          <a:p>
            <a:endParaRPr lang="en-US" dirty="0"/>
          </a:p>
        </p:txBody>
      </p:sp>
      <p:sp>
        <p:nvSpPr>
          <p:cNvPr id="5" name="Slide Number Placeholder 4">
            <a:extLst>
              <a:ext uri="{FF2B5EF4-FFF2-40B4-BE49-F238E27FC236}">
                <a16:creationId xmlns:a16="http://schemas.microsoft.com/office/drawing/2014/main" id="{D7251810-9592-00F0-46CA-B4AB6D517039}"/>
              </a:ext>
            </a:extLst>
          </p:cNvPr>
          <p:cNvSpPr>
            <a:spLocks noGrp="1"/>
          </p:cNvSpPr>
          <p:nvPr>
            <p:ph type="sldNum" sz="quarter" idx="4"/>
          </p:nvPr>
        </p:nvSpPr>
        <p:spPr/>
        <p:txBody>
          <a:bodyPr/>
          <a:lstStyle/>
          <a:p>
            <a:fld id="{294A09A9-5501-47C1-A89A-A340965A2BE2}" type="slidenum">
              <a:rPr lang="en-US" smtClean="0"/>
              <a:pPr/>
              <a:t>22</a:t>
            </a:fld>
            <a:endParaRPr lang="en-US" dirty="0"/>
          </a:p>
        </p:txBody>
      </p:sp>
    </p:spTree>
    <p:extLst>
      <p:ext uri="{BB962C8B-B14F-4D97-AF65-F5344CB8AC3E}">
        <p14:creationId xmlns:p14="http://schemas.microsoft.com/office/powerpoint/2010/main" val="192706058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C8BD4C-4C0F-7428-FE22-686B8B2BC378}"/>
              </a:ext>
            </a:extLst>
          </p:cNvPr>
          <p:cNvSpPr>
            <a:spLocks noGrp="1"/>
          </p:cNvSpPr>
          <p:nvPr>
            <p:ph type="title"/>
          </p:nvPr>
        </p:nvSpPr>
        <p:spPr/>
        <p:txBody>
          <a:bodyPr/>
          <a:lstStyle/>
          <a:p>
            <a:r>
              <a:rPr lang="en-US" b="1" dirty="0">
                <a:effectLst/>
                <a:latin typeface="Arial" panose="020B0604020202020204" pitchFamily="34" charset="0"/>
                <a:ea typeface="Calibri" panose="020F0502020204030204" pitchFamily="34" charset="0"/>
              </a:rPr>
              <a:t>Office of Drug &amp; Alcohol (D &amp; A)</a:t>
            </a:r>
            <a:endParaRPr lang="en-US" dirty="0"/>
          </a:p>
        </p:txBody>
      </p:sp>
      <p:sp>
        <p:nvSpPr>
          <p:cNvPr id="3" name="Content Placeholder 2">
            <a:extLst>
              <a:ext uri="{FF2B5EF4-FFF2-40B4-BE49-F238E27FC236}">
                <a16:creationId xmlns:a16="http://schemas.microsoft.com/office/drawing/2014/main" id="{E941D6A6-4E0B-14A0-4073-4B11F27CF9AA}"/>
              </a:ext>
            </a:extLst>
          </p:cNvPr>
          <p:cNvSpPr>
            <a:spLocks noGrp="1"/>
          </p:cNvSpPr>
          <p:nvPr>
            <p:ph idx="1"/>
          </p:nvPr>
        </p:nvSpPr>
        <p:spPr/>
        <p:txBody>
          <a:bodyPr/>
          <a:lstStyle/>
          <a:p>
            <a:pPr marL="0" marR="0" algn="ctr">
              <a:lnSpc>
                <a:spcPct val="107000"/>
              </a:lnSpc>
              <a:spcBef>
                <a:spcPts val="0"/>
              </a:spcBef>
              <a:spcAft>
                <a:spcPts val="800"/>
              </a:spcAft>
            </a:pPr>
            <a:r>
              <a:rPr lang="en-US" sz="1800" kern="100" dirty="0">
                <a:latin typeface="Arial" panose="020B0604020202020204" pitchFamily="34" charset="0"/>
                <a:ea typeface="Calibri" panose="020F0502020204030204" pitchFamily="34" charset="0"/>
                <a:cs typeface="Times New Roman" panose="02020603050405020304" pitchFamily="18" charset="0"/>
              </a:rPr>
              <a:t>A</a:t>
            </a:r>
            <a:r>
              <a:rPr lang="en-US" sz="1800" kern="100" dirty="0">
                <a:effectLst/>
                <a:latin typeface="Arial" panose="020B0604020202020204" pitchFamily="34" charset="0"/>
                <a:ea typeface="Calibri" panose="020F0502020204030204" pitchFamily="34" charset="0"/>
                <a:cs typeface="Times New Roman" panose="02020603050405020304" pitchFamily="18" charset="0"/>
              </a:rPr>
              <a:t>lso referred to as the Single County Authority (SCA), is an administrative office that oversees the delivery of treatment and prevention services in Delaware County. The Division of Drug and Alcohol Programs provides funding for prevention, intervention, and treatment services (including inpatient and outpatient levels of care) to all eligible Delaware County children, adults, and families.</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7000"/>
              </a:lnSpc>
              <a:spcBef>
                <a:spcPts val="0"/>
              </a:spcBef>
              <a:spcAft>
                <a:spcPts val="800"/>
              </a:spcAft>
            </a:pPr>
            <a:r>
              <a:rPr lang="en-US" sz="1800" b="1" kern="100" dirty="0">
                <a:effectLst/>
                <a:latin typeface="Arial" panose="020B0604020202020204" pitchFamily="34" charset="0"/>
                <a:ea typeface="Calibri" panose="020F0502020204030204" pitchFamily="34" charset="0"/>
                <a:cs typeface="Times New Roman" panose="02020603050405020304" pitchFamily="18" charset="0"/>
              </a:rPr>
              <a:t>Keystone Center- Assessment- 610-876-9000 / 24/7 Mon- Fri</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7000"/>
              </a:lnSpc>
              <a:spcBef>
                <a:spcPts val="0"/>
              </a:spcBef>
              <a:spcAft>
                <a:spcPts val="800"/>
              </a:spcAft>
            </a:pPr>
            <a:r>
              <a:rPr lang="en-US" sz="1800" b="1" kern="100" dirty="0">
                <a:effectLst/>
                <a:latin typeface="Arial" panose="020B0604020202020204" pitchFamily="34" charset="0"/>
                <a:ea typeface="Calibri" panose="020F0502020204030204" pitchFamily="34" charset="0"/>
                <a:cs typeface="Times New Roman" panose="02020603050405020304" pitchFamily="18" charset="0"/>
              </a:rPr>
              <a:t>MVP Recovery- Assessment 855-687-2412 / 7am-3pm Mon- Fri</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7000"/>
              </a:lnSpc>
              <a:spcBef>
                <a:spcPts val="0"/>
              </a:spcBef>
              <a:spcAft>
                <a:spcPts val="800"/>
              </a:spcAft>
            </a:pPr>
            <a:r>
              <a:rPr lang="en-US" sz="1800" b="1" kern="100" dirty="0">
                <a:effectLst/>
                <a:latin typeface="Arial" panose="020B0604020202020204" pitchFamily="34" charset="0"/>
                <a:ea typeface="Calibri" panose="020F0502020204030204" pitchFamily="34" charset="0"/>
                <a:cs typeface="Times New Roman" panose="02020603050405020304" pitchFamily="18" charset="0"/>
              </a:rPr>
              <a:t>Merakey- Assessment- 610-537-1765 / 8:30am-1:30pm Mon- Fri</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7000"/>
              </a:lnSpc>
              <a:spcBef>
                <a:spcPts val="0"/>
              </a:spcBef>
              <a:spcAft>
                <a:spcPts val="800"/>
              </a:spcAft>
            </a:pPr>
            <a:r>
              <a:rPr lang="en-US" sz="1800" b="1" kern="100" dirty="0">
                <a:effectLst/>
                <a:latin typeface="Arial" panose="020B0604020202020204" pitchFamily="34" charset="0"/>
                <a:ea typeface="Calibri" panose="020F0502020204030204" pitchFamily="34" charset="0"/>
                <a:cs typeface="Times New Roman" panose="02020603050405020304" pitchFamily="18" charset="0"/>
              </a:rPr>
              <a:t>American Treatment Network- 877-286-5115 / 8am-8pm Mon- Fri</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Footer Placeholder 3">
            <a:extLst>
              <a:ext uri="{FF2B5EF4-FFF2-40B4-BE49-F238E27FC236}">
                <a16:creationId xmlns:a16="http://schemas.microsoft.com/office/drawing/2014/main" id="{AC6A47B2-B14F-D0F8-5EC4-9B36228B0610}"/>
              </a:ext>
            </a:extLst>
          </p:cNvPr>
          <p:cNvSpPr>
            <a:spLocks noGrp="1"/>
          </p:cNvSpPr>
          <p:nvPr>
            <p:ph type="ftr" sz="quarter" idx="3"/>
          </p:nvPr>
        </p:nvSpPr>
        <p:spPr/>
        <p:txBody>
          <a:bodyPr/>
          <a:lstStyle/>
          <a:p>
            <a:endParaRPr lang="en-US" dirty="0"/>
          </a:p>
        </p:txBody>
      </p:sp>
      <p:sp>
        <p:nvSpPr>
          <p:cNvPr id="5" name="Slide Number Placeholder 4">
            <a:extLst>
              <a:ext uri="{FF2B5EF4-FFF2-40B4-BE49-F238E27FC236}">
                <a16:creationId xmlns:a16="http://schemas.microsoft.com/office/drawing/2014/main" id="{0CF4FD4E-B07E-E7DB-8338-BFC17623881F}"/>
              </a:ext>
            </a:extLst>
          </p:cNvPr>
          <p:cNvSpPr>
            <a:spLocks noGrp="1"/>
          </p:cNvSpPr>
          <p:nvPr>
            <p:ph type="sldNum" sz="quarter" idx="4"/>
          </p:nvPr>
        </p:nvSpPr>
        <p:spPr/>
        <p:txBody>
          <a:bodyPr/>
          <a:lstStyle/>
          <a:p>
            <a:fld id="{294A09A9-5501-47C1-A89A-A340965A2BE2}" type="slidenum">
              <a:rPr lang="en-US" smtClean="0"/>
              <a:pPr/>
              <a:t>23</a:t>
            </a:fld>
            <a:endParaRPr lang="en-US" dirty="0"/>
          </a:p>
        </p:txBody>
      </p:sp>
    </p:spTree>
    <p:extLst>
      <p:ext uri="{BB962C8B-B14F-4D97-AF65-F5344CB8AC3E}">
        <p14:creationId xmlns:p14="http://schemas.microsoft.com/office/powerpoint/2010/main" val="371743357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9AAC8D-D661-0BEF-890A-FF7B3CDE1396}"/>
              </a:ext>
            </a:extLst>
          </p:cNvPr>
          <p:cNvSpPr>
            <a:spLocks noGrp="1"/>
          </p:cNvSpPr>
          <p:nvPr>
            <p:ph type="title"/>
          </p:nvPr>
        </p:nvSpPr>
        <p:spPr/>
        <p:txBody>
          <a:bodyPr/>
          <a:lstStyle/>
          <a:p>
            <a:r>
              <a:rPr lang="en-US" dirty="0">
                <a:latin typeface="Arial" panose="020B0604020202020204" pitchFamily="34" charset="0"/>
                <a:cs typeface="Arial" panose="020B0604020202020204" pitchFamily="34" charset="0"/>
              </a:rPr>
              <a:t>Office of Drug &amp; Alcohol Adolescent Service Map</a:t>
            </a:r>
          </a:p>
        </p:txBody>
      </p:sp>
      <p:pic>
        <p:nvPicPr>
          <p:cNvPr id="7" name="Content Placeholder 6" descr="A diagram of a drug and alcohol service&#10;&#10;Description automatically generated">
            <a:extLst>
              <a:ext uri="{FF2B5EF4-FFF2-40B4-BE49-F238E27FC236}">
                <a16:creationId xmlns:a16="http://schemas.microsoft.com/office/drawing/2014/main" id="{B1BEFA24-90C6-76A0-A234-1D340283637D}"/>
              </a:ext>
            </a:extLst>
          </p:cNvPr>
          <p:cNvPicPr>
            <a:picLocks noGrp="1" noChangeAspect="1"/>
          </p:cNvPicPr>
          <p:nvPr>
            <p:ph idx="1"/>
          </p:nvPr>
        </p:nvPicPr>
        <p:blipFill>
          <a:blip r:embed="rId2"/>
          <a:stretch>
            <a:fillRect/>
          </a:stretch>
        </p:blipFill>
        <p:spPr>
          <a:xfrm>
            <a:off x="2038724" y="1913120"/>
            <a:ext cx="5750061" cy="4443230"/>
          </a:xfrm>
        </p:spPr>
      </p:pic>
      <p:sp>
        <p:nvSpPr>
          <p:cNvPr id="4" name="Footer Placeholder 3">
            <a:extLst>
              <a:ext uri="{FF2B5EF4-FFF2-40B4-BE49-F238E27FC236}">
                <a16:creationId xmlns:a16="http://schemas.microsoft.com/office/drawing/2014/main" id="{E8B6AA30-0218-CEBF-D6ED-BFA85EE88AEB}"/>
              </a:ext>
            </a:extLst>
          </p:cNvPr>
          <p:cNvSpPr>
            <a:spLocks noGrp="1"/>
          </p:cNvSpPr>
          <p:nvPr>
            <p:ph type="ftr" sz="quarter" idx="3"/>
          </p:nvPr>
        </p:nvSpPr>
        <p:spPr/>
        <p:txBody>
          <a:bodyPr/>
          <a:lstStyle/>
          <a:p>
            <a:endParaRPr lang="en-US" sz="1600" dirty="0">
              <a:latin typeface="Arial" panose="020B0604020202020204" pitchFamily="34" charset="0"/>
              <a:cs typeface="Arial" panose="020B0604020202020204" pitchFamily="34" charset="0"/>
            </a:endParaRPr>
          </a:p>
        </p:txBody>
      </p:sp>
      <p:sp>
        <p:nvSpPr>
          <p:cNvPr id="5" name="Slide Number Placeholder 4">
            <a:extLst>
              <a:ext uri="{FF2B5EF4-FFF2-40B4-BE49-F238E27FC236}">
                <a16:creationId xmlns:a16="http://schemas.microsoft.com/office/drawing/2014/main" id="{15E8B576-DFF0-24B2-3E3A-F5F77F7A22B3}"/>
              </a:ext>
            </a:extLst>
          </p:cNvPr>
          <p:cNvSpPr>
            <a:spLocks noGrp="1"/>
          </p:cNvSpPr>
          <p:nvPr>
            <p:ph type="sldNum" sz="quarter" idx="4"/>
          </p:nvPr>
        </p:nvSpPr>
        <p:spPr/>
        <p:txBody>
          <a:bodyPr/>
          <a:lstStyle/>
          <a:p>
            <a:fld id="{294A09A9-5501-47C1-A89A-A340965A2BE2}" type="slidenum">
              <a:rPr lang="en-US" smtClean="0"/>
              <a:pPr/>
              <a:t>24</a:t>
            </a:fld>
            <a:endParaRPr lang="en-US" dirty="0"/>
          </a:p>
        </p:txBody>
      </p:sp>
    </p:spTree>
    <p:extLst>
      <p:ext uri="{BB962C8B-B14F-4D97-AF65-F5344CB8AC3E}">
        <p14:creationId xmlns:p14="http://schemas.microsoft.com/office/powerpoint/2010/main" val="420783426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E317D3-0FC4-7195-FFBD-FE962D445782}"/>
              </a:ext>
            </a:extLst>
          </p:cNvPr>
          <p:cNvSpPr>
            <a:spLocks noGrp="1"/>
          </p:cNvSpPr>
          <p:nvPr>
            <p:ph type="title"/>
          </p:nvPr>
        </p:nvSpPr>
        <p:spPr/>
        <p:txBody>
          <a:bodyPr/>
          <a:lstStyle/>
          <a:p>
            <a:r>
              <a:rPr lang="en-US" dirty="0">
                <a:latin typeface="Arial" panose="020B0604020202020204" pitchFamily="34" charset="0"/>
                <a:cs typeface="Arial" panose="020B0604020202020204" pitchFamily="34" charset="0"/>
              </a:rPr>
              <a:t>Office of Drug &amp; Alcohol </a:t>
            </a:r>
            <a:br>
              <a:rPr lang="en-US" dirty="0">
                <a:latin typeface="Arial" panose="020B0604020202020204" pitchFamily="34" charset="0"/>
                <a:cs typeface="Arial" panose="020B0604020202020204" pitchFamily="34" charset="0"/>
              </a:rPr>
            </a:br>
            <a:r>
              <a:rPr lang="en-US" dirty="0">
                <a:latin typeface="Arial" panose="020B0604020202020204" pitchFamily="34" charset="0"/>
                <a:cs typeface="Arial" panose="020B0604020202020204" pitchFamily="34" charset="0"/>
              </a:rPr>
              <a:t>Adult Service Map</a:t>
            </a:r>
          </a:p>
        </p:txBody>
      </p:sp>
      <p:pic>
        <p:nvPicPr>
          <p:cNvPr id="7" name="Content Placeholder 6" descr="A diagram of a company's company&#10;&#10;Description automatically generated">
            <a:extLst>
              <a:ext uri="{FF2B5EF4-FFF2-40B4-BE49-F238E27FC236}">
                <a16:creationId xmlns:a16="http://schemas.microsoft.com/office/drawing/2014/main" id="{05E7636C-64CB-F7BA-0AE3-79713D6FB0DD}"/>
              </a:ext>
            </a:extLst>
          </p:cNvPr>
          <p:cNvPicPr>
            <a:picLocks noGrp="1" noChangeAspect="1"/>
          </p:cNvPicPr>
          <p:nvPr>
            <p:ph idx="1"/>
          </p:nvPr>
        </p:nvPicPr>
        <p:blipFill>
          <a:blip r:embed="rId2"/>
          <a:stretch>
            <a:fillRect/>
          </a:stretch>
        </p:blipFill>
        <p:spPr>
          <a:xfrm>
            <a:off x="1851179" y="1855581"/>
            <a:ext cx="6060780" cy="4683331"/>
          </a:xfrm>
        </p:spPr>
      </p:pic>
      <p:sp>
        <p:nvSpPr>
          <p:cNvPr id="4" name="Footer Placeholder 3">
            <a:extLst>
              <a:ext uri="{FF2B5EF4-FFF2-40B4-BE49-F238E27FC236}">
                <a16:creationId xmlns:a16="http://schemas.microsoft.com/office/drawing/2014/main" id="{0FEA7DC7-49F3-B01A-0053-F1F0B4B07C86}"/>
              </a:ext>
            </a:extLst>
          </p:cNvPr>
          <p:cNvSpPr>
            <a:spLocks noGrp="1"/>
          </p:cNvSpPr>
          <p:nvPr>
            <p:ph type="ftr" sz="quarter" idx="3"/>
          </p:nvPr>
        </p:nvSpPr>
        <p:spPr/>
        <p:txBody>
          <a:bodyPr/>
          <a:lstStyle/>
          <a:p>
            <a:endParaRPr lang="en-US" dirty="0"/>
          </a:p>
        </p:txBody>
      </p:sp>
      <p:sp>
        <p:nvSpPr>
          <p:cNvPr id="5" name="Slide Number Placeholder 4">
            <a:extLst>
              <a:ext uri="{FF2B5EF4-FFF2-40B4-BE49-F238E27FC236}">
                <a16:creationId xmlns:a16="http://schemas.microsoft.com/office/drawing/2014/main" id="{CAF92523-6CEE-607D-130F-7FF97BCAD250}"/>
              </a:ext>
            </a:extLst>
          </p:cNvPr>
          <p:cNvSpPr>
            <a:spLocks noGrp="1"/>
          </p:cNvSpPr>
          <p:nvPr>
            <p:ph type="sldNum" sz="quarter" idx="4"/>
          </p:nvPr>
        </p:nvSpPr>
        <p:spPr/>
        <p:txBody>
          <a:bodyPr/>
          <a:lstStyle/>
          <a:p>
            <a:fld id="{294A09A9-5501-47C1-A89A-A340965A2BE2}" type="slidenum">
              <a:rPr lang="en-US" smtClean="0"/>
              <a:pPr/>
              <a:t>25</a:t>
            </a:fld>
            <a:endParaRPr lang="en-US" dirty="0"/>
          </a:p>
        </p:txBody>
      </p:sp>
    </p:spTree>
    <p:extLst>
      <p:ext uri="{BB962C8B-B14F-4D97-AF65-F5344CB8AC3E}">
        <p14:creationId xmlns:p14="http://schemas.microsoft.com/office/powerpoint/2010/main" val="261648615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B1D928-E0E3-C2CA-7CD8-F513AC9FE0EF}"/>
              </a:ext>
            </a:extLst>
          </p:cNvPr>
          <p:cNvSpPr>
            <a:spLocks noGrp="1"/>
          </p:cNvSpPr>
          <p:nvPr>
            <p:ph type="title"/>
          </p:nvPr>
        </p:nvSpPr>
        <p:spPr/>
        <p:txBody>
          <a:bodyPr/>
          <a:lstStyle/>
          <a:p>
            <a:r>
              <a:rPr lang="en-US" dirty="0">
                <a:latin typeface="Arial" panose="020B0604020202020204" pitchFamily="34" charset="0"/>
                <a:cs typeface="Arial" panose="020B0604020202020204" pitchFamily="34" charset="0"/>
              </a:rPr>
              <a:t>Office of Drug &amp; Alcohol Brochure </a:t>
            </a:r>
          </a:p>
        </p:txBody>
      </p:sp>
      <p:pic>
        <p:nvPicPr>
          <p:cNvPr id="7" name="Content Placeholder 6" descr="Several blue and white vertical banners&#10;&#10;Description automatically generated with medium confidence">
            <a:extLst>
              <a:ext uri="{FF2B5EF4-FFF2-40B4-BE49-F238E27FC236}">
                <a16:creationId xmlns:a16="http://schemas.microsoft.com/office/drawing/2014/main" id="{81A0B52F-2110-3331-2054-0D81457A2373}"/>
              </a:ext>
            </a:extLst>
          </p:cNvPr>
          <p:cNvPicPr>
            <a:picLocks noGrp="1" noChangeAspect="1"/>
          </p:cNvPicPr>
          <p:nvPr>
            <p:ph idx="1"/>
          </p:nvPr>
        </p:nvPicPr>
        <p:blipFill>
          <a:blip r:embed="rId2"/>
          <a:stretch>
            <a:fillRect/>
          </a:stretch>
        </p:blipFill>
        <p:spPr>
          <a:xfrm>
            <a:off x="1778863" y="1706563"/>
            <a:ext cx="5364887" cy="4145595"/>
          </a:xfrm>
        </p:spPr>
      </p:pic>
      <p:sp>
        <p:nvSpPr>
          <p:cNvPr id="4" name="Footer Placeholder 3">
            <a:extLst>
              <a:ext uri="{FF2B5EF4-FFF2-40B4-BE49-F238E27FC236}">
                <a16:creationId xmlns:a16="http://schemas.microsoft.com/office/drawing/2014/main" id="{4E7E709D-6EFF-898B-B633-B37CB35AD334}"/>
              </a:ext>
            </a:extLst>
          </p:cNvPr>
          <p:cNvSpPr>
            <a:spLocks noGrp="1"/>
          </p:cNvSpPr>
          <p:nvPr>
            <p:ph type="ftr" sz="quarter" idx="3"/>
          </p:nvPr>
        </p:nvSpPr>
        <p:spPr/>
        <p:txBody>
          <a:bodyPr/>
          <a:lstStyle/>
          <a:p>
            <a:endParaRPr lang="en-US" dirty="0"/>
          </a:p>
        </p:txBody>
      </p:sp>
      <p:sp>
        <p:nvSpPr>
          <p:cNvPr id="5" name="Slide Number Placeholder 4">
            <a:extLst>
              <a:ext uri="{FF2B5EF4-FFF2-40B4-BE49-F238E27FC236}">
                <a16:creationId xmlns:a16="http://schemas.microsoft.com/office/drawing/2014/main" id="{EE294691-C7E1-05AE-783F-A40614A38DCD}"/>
              </a:ext>
            </a:extLst>
          </p:cNvPr>
          <p:cNvSpPr>
            <a:spLocks noGrp="1"/>
          </p:cNvSpPr>
          <p:nvPr>
            <p:ph type="sldNum" sz="quarter" idx="4"/>
          </p:nvPr>
        </p:nvSpPr>
        <p:spPr/>
        <p:txBody>
          <a:bodyPr/>
          <a:lstStyle/>
          <a:p>
            <a:fld id="{294A09A9-5501-47C1-A89A-A340965A2BE2}" type="slidenum">
              <a:rPr lang="en-US" smtClean="0"/>
              <a:pPr/>
              <a:t>26</a:t>
            </a:fld>
            <a:endParaRPr lang="en-US" dirty="0"/>
          </a:p>
        </p:txBody>
      </p:sp>
    </p:spTree>
    <p:extLst>
      <p:ext uri="{BB962C8B-B14F-4D97-AF65-F5344CB8AC3E}">
        <p14:creationId xmlns:p14="http://schemas.microsoft.com/office/powerpoint/2010/main" val="423074297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C6CE56-3755-D1B4-4B53-27B74B1888F5}"/>
              </a:ext>
            </a:extLst>
          </p:cNvPr>
          <p:cNvSpPr>
            <a:spLocks noGrp="1"/>
          </p:cNvSpPr>
          <p:nvPr>
            <p:ph type="title"/>
          </p:nvPr>
        </p:nvSpPr>
        <p:spPr/>
        <p:txBody>
          <a:bodyPr/>
          <a:lstStyle/>
          <a:p>
            <a:r>
              <a:rPr lang="en-US" dirty="0">
                <a:latin typeface="Arial" panose="020B0604020202020204" pitchFamily="34" charset="0"/>
                <a:cs typeface="Arial" panose="020B0604020202020204" pitchFamily="34" charset="0"/>
              </a:rPr>
              <a:t>Office of Drug &amp; Alcohol Brochure</a:t>
            </a:r>
          </a:p>
        </p:txBody>
      </p:sp>
      <p:pic>
        <p:nvPicPr>
          <p:cNvPr id="7" name="Content Placeholder 6" descr="A close-up of a document&#10;&#10;Description automatically generated">
            <a:extLst>
              <a:ext uri="{FF2B5EF4-FFF2-40B4-BE49-F238E27FC236}">
                <a16:creationId xmlns:a16="http://schemas.microsoft.com/office/drawing/2014/main" id="{462288FA-E85D-5106-A96B-53CBA037B167}"/>
              </a:ext>
            </a:extLst>
          </p:cNvPr>
          <p:cNvPicPr>
            <a:picLocks noGrp="1" noChangeAspect="1"/>
          </p:cNvPicPr>
          <p:nvPr>
            <p:ph idx="1"/>
          </p:nvPr>
        </p:nvPicPr>
        <p:blipFill>
          <a:blip r:embed="rId2"/>
          <a:stretch>
            <a:fillRect/>
          </a:stretch>
        </p:blipFill>
        <p:spPr>
          <a:xfrm>
            <a:off x="2686050" y="1630615"/>
            <a:ext cx="5248694" cy="4055810"/>
          </a:xfrm>
        </p:spPr>
      </p:pic>
      <p:sp>
        <p:nvSpPr>
          <p:cNvPr id="4" name="Footer Placeholder 3">
            <a:extLst>
              <a:ext uri="{FF2B5EF4-FFF2-40B4-BE49-F238E27FC236}">
                <a16:creationId xmlns:a16="http://schemas.microsoft.com/office/drawing/2014/main" id="{6D290D0C-5BF6-B03A-23AD-15201B76DD88}"/>
              </a:ext>
            </a:extLst>
          </p:cNvPr>
          <p:cNvSpPr>
            <a:spLocks noGrp="1"/>
          </p:cNvSpPr>
          <p:nvPr>
            <p:ph type="ftr" sz="quarter" idx="3"/>
          </p:nvPr>
        </p:nvSpPr>
        <p:spPr/>
        <p:txBody>
          <a:bodyPr/>
          <a:lstStyle/>
          <a:p>
            <a:endParaRPr lang="en-US" dirty="0"/>
          </a:p>
        </p:txBody>
      </p:sp>
      <p:sp>
        <p:nvSpPr>
          <p:cNvPr id="5" name="Slide Number Placeholder 4">
            <a:extLst>
              <a:ext uri="{FF2B5EF4-FFF2-40B4-BE49-F238E27FC236}">
                <a16:creationId xmlns:a16="http://schemas.microsoft.com/office/drawing/2014/main" id="{3C43B7DF-4FE8-4859-3C61-41A1058DDC8E}"/>
              </a:ext>
            </a:extLst>
          </p:cNvPr>
          <p:cNvSpPr>
            <a:spLocks noGrp="1"/>
          </p:cNvSpPr>
          <p:nvPr>
            <p:ph type="sldNum" sz="quarter" idx="4"/>
          </p:nvPr>
        </p:nvSpPr>
        <p:spPr/>
        <p:txBody>
          <a:bodyPr/>
          <a:lstStyle/>
          <a:p>
            <a:fld id="{294A09A9-5501-47C1-A89A-A340965A2BE2}" type="slidenum">
              <a:rPr lang="en-US" smtClean="0"/>
              <a:pPr/>
              <a:t>27</a:t>
            </a:fld>
            <a:endParaRPr lang="en-US" dirty="0"/>
          </a:p>
        </p:txBody>
      </p:sp>
    </p:spTree>
    <p:extLst>
      <p:ext uri="{BB962C8B-B14F-4D97-AF65-F5344CB8AC3E}">
        <p14:creationId xmlns:p14="http://schemas.microsoft.com/office/powerpoint/2010/main" val="137915511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0F923E-9F65-E455-FEC8-26F3B815AB41}"/>
              </a:ext>
            </a:extLst>
          </p:cNvPr>
          <p:cNvSpPr>
            <a:spLocks noGrp="1"/>
          </p:cNvSpPr>
          <p:nvPr>
            <p:ph type="title"/>
          </p:nvPr>
        </p:nvSpPr>
        <p:spPr/>
        <p:txBody>
          <a:bodyPr/>
          <a:lstStyle/>
          <a:p>
            <a:r>
              <a:rPr lang="en-US" dirty="0">
                <a:latin typeface="Arial" panose="020B0604020202020204" pitchFamily="34" charset="0"/>
                <a:cs typeface="Arial" panose="020B0604020202020204" pitchFamily="34" charset="0"/>
              </a:rPr>
              <a:t>Alcohol, Tobacco, &amp; Other Drugs Prevention Services</a:t>
            </a:r>
          </a:p>
        </p:txBody>
      </p:sp>
      <p:pic>
        <p:nvPicPr>
          <p:cNvPr id="7" name="Content Placeholder 6" descr="A poster of a program&#10;&#10;Description automatically generated with medium confidence">
            <a:extLst>
              <a:ext uri="{FF2B5EF4-FFF2-40B4-BE49-F238E27FC236}">
                <a16:creationId xmlns:a16="http://schemas.microsoft.com/office/drawing/2014/main" id="{D8C1D63F-6361-D5E4-DE25-50F5A52F52B1}"/>
              </a:ext>
            </a:extLst>
          </p:cNvPr>
          <p:cNvPicPr>
            <a:picLocks noGrp="1" noChangeAspect="1"/>
          </p:cNvPicPr>
          <p:nvPr>
            <p:ph idx="1"/>
          </p:nvPr>
        </p:nvPicPr>
        <p:blipFill>
          <a:blip r:embed="rId2"/>
          <a:stretch>
            <a:fillRect/>
          </a:stretch>
        </p:blipFill>
        <p:spPr>
          <a:xfrm>
            <a:off x="3281681" y="1660982"/>
            <a:ext cx="3667760" cy="4746514"/>
          </a:xfrm>
        </p:spPr>
      </p:pic>
      <p:sp>
        <p:nvSpPr>
          <p:cNvPr id="4" name="Footer Placeholder 3">
            <a:extLst>
              <a:ext uri="{FF2B5EF4-FFF2-40B4-BE49-F238E27FC236}">
                <a16:creationId xmlns:a16="http://schemas.microsoft.com/office/drawing/2014/main" id="{9A0455F0-289B-DD01-B897-027C93BAD2C7}"/>
              </a:ext>
            </a:extLst>
          </p:cNvPr>
          <p:cNvSpPr>
            <a:spLocks noGrp="1"/>
          </p:cNvSpPr>
          <p:nvPr>
            <p:ph type="ftr" sz="quarter" idx="3"/>
          </p:nvPr>
        </p:nvSpPr>
        <p:spPr/>
        <p:txBody>
          <a:bodyPr/>
          <a:lstStyle/>
          <a:p>
            <a:endParaRPr lang="en-US" dirty="0"/>
          </a:p>
        </p:txBody>
      </p:sp>
      <p:sp>
        <p:nvSpPr>
          <p:cNvPr id="5" name="Slide Number Placeholder 4">
            <a:extLst>
              <a:ext uri="{FF2B5EF4-FFF2-40B4-BE49-F238E27FC236}">
                <a16:creationId xmlns:a16="http://schemas.microsoft.com/office/drawing/2014/main" id="{2E7C9E6F-D805-F8A1-5FE0-0E0EB74C8EF3}"/>
              </a:ext>
            </a:extLst>
          </p:cNvPr>
          <p:cNvSpPr>
            <a:spLocks noGrp="1"/>
          </p:cNvSpPr>
          <p:nvPr>
            <p:ph type="sldNum" sz="quarter" idx="4"/>
          </p:nvPr>
        </p:nvSpPr>
        <p:spPr/>
        <p:txBody>
          <a:bodyPr/>
          <a:lstStyle/>
          <a:p>
            <a:fld id="{294A09A9-5501-47C1-A89A-A340965A2BE2}" type="slidenum">
              <a:rPr lang="en-US" smtClean="0"/>
              <a:pPr/>
              <a:t>28</a:t>
            </a:fld>
            <a:endParaRPr lang="en-US" dirty="0"/>
          </a:p>
        </p:txBody>
      </p:sp>
    </p:spTree>
    <p:extLst>
      <p:ext uri="{BB962C8B-B14F-4D97-AF65-F5344CB8AC3E}">
        <p14:creationId xmlns:p14="http://schemas.microsoft.com/office/powerpoint/2010/main" val="40485227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C7F0C6-C0EF-A0E9-E04E-5F49E16BD7D4}"/>
              </a:ext>
            </a:extLst>
          </p:cNvPr>
          <p:cNvSpPr>
            <a:spLocks noGrp="1"/>
          </p:cNvSpPr>
          <p:nvPr>
            <p:ph type="title"/>
          </p:nvPr>
        </p:nvSpPr>
        <p:spPr/>
        <p:txBody>
          <a:bodyPr/>
          <a:lstStyle/>
          <a:p>
            <a:r>
              <a:rPr lang="en-US" dirty="0">
                <a:latin typeface="Arial" panose="020B0604020202020204" pitchFamily="34" charset="0"/>
                <a:cs typeface="Arial" panose="020B0604020202020204" pitchFamily="34" charset="0"/>
              </a:rPr>
              <a:t>Anchor Providers</a:t>
            </a:r>
          </a:p>
        </p:txBody>
      </p:sp>
      <p:pic>
        <p:nvPicPr>
          <p:cNvPr id="7" name="Content Placeholder 6" descr="A close-up of a document&#10;&#10;Description automatically generated">
            <a:extLst>
              <a:ext uri="{FF2B5EF4-FFF2-40B4-BE49-F238E27FC236}">
                <a16:creationId xmlns:a16="http://schemas.microsoft.com/office/drawing/2014/main" id="{2EDE7432-2202-29F4-1A5A-9B8AC30DA151}"/>
              </a:ext>
            </a:extLst>
          </p:cNvPr>
          <p:cNvPicPr>
            <a:picLocks noGrp="1" noChangeAspect="1"/>
          </p:cNvPicPr>
          <p:nvPr>
            <p:ph idx="1"/>
          </p:nvPr>
        </p:nvPicPr>
        <p:blipFill>
          <a:blip r:embed="rId2"/>
          <a:stretch>
            <a:fillRect/>
          </a:stretch>
        </p:blipFill>
        <p:spPr>
          <a:xfrm>
            <a:off x="2372100" y="1680852"/>
            <a:ext cx="3895026" cy="5040623"/>
          </a:xfrm>
        </p:spPr>
      </p:pic>
      <p:sp>
        <p:nvSpPr>
          <p:cNvPr id="4" name="Footer Placeholder 3">
            <a:extLst>
              <a:ext uri="{FF2B5EF4-FFF2-40B4-BE49-F238E27FC236}">
                <a16:creationId xmlns:a16="http://schemas.microsoft.com/office/drawing/2014/main" id="{E781B01C-AEEF-7E22-E693-0ED5F03A1468}"/>
              </a:ext>
            </a:extLst>
          </p:cNvPr>
          <p:cNvSpPr>
            <a:spLocks noGrp="1"/>
          </p:cNvSpPr>
          <p:nvPr>
            <p:ph type="ftr" sz="quarter" idx="3"/>
          </p:nvPr>
        </p:nvSpPr>
        <p:spPr/>
        <p:txBody>
          <a:bodyPr/>
          <a:lstStyle/>
          <a:p>
            <a:endParaRPr lang="en-US" dirty="0"/>
          </a:p>
        </p:txBody>
      </p:sp>
      <p:sp>
        <p:nvSpPr>
          <p:cNvPr id="5" name="Slide Number Placeholder 4">
            <a:extLst>
              <a:ext uri="{FF2B5EF4-FFF2-40B4-BE49-F238E27FC236}">
                <a16:creationId xmlns:a16="http://schemas.microsoft.com/office/drawing/2014/main" id="{9559BC3A-08B8-C560-A5B5-6D2186738089}"/>
              </a:ext>
            </a:extLst>
          </p:cNvPr>
          <p:cNvSpPr>
            <a:spLocks noGrp="1"/>
          </p:cNvSpPr>
          <p:nvPr>
            <p:ph type="sldNum" sz="quarter" idx="4"/>
          </p:nvPr>
        </p:nvSpPr>
        <p:spPr/>
        <p:txBody>
          <a:bodyPr/>
          <a:lstStyle/>
          <a:p>
            <a:fld id="{294A09A9-5501-47C1-A89A-A340965A2BE2}" type="slidenum">
              <a:rPr lang="en-US" smtClean="0"/>
              <a:pPr/>
              <a:t>29</a:t>
            </a:fld>
            <a:endParaRPr lang="en-US" dirty="0"/>
          </a:p>
        </p:txBody>
      </p:sp>
    </p:spTree>
    <p:extLst>
      <p:ext uri="{BB962C8B-B14F-4D97-AF65-F5344CB8AC3E}">
        <p14:creationId xmlns:p14="http://schemas.microsoft.com/office/powerpoint/2010/main" val="259720219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5D22FE-10E2-BA5E-B000-D29E5DC328A7}"/>
              </a:ext>
            </a:extLst>
          </p:cNvPr>
          <p:cNvSpPr>
            <a:spLocks noGrp="1"/>
          </p:cNvSpPr>
          <p:nvPr>
            <p:ph type="title"/>
          </p:nvPr>
        </p:nvSpPr>
        <p:spPr/>
        <p:txBody>
          <a:bodyPr/>
          <a:lstStyle/>
          <a:p>
            <a:r>
              <a:rPr lang="en-US" sz="4400" dirty="0">
                <a:latin typeface="Arial" panose="020B0604020202020204" pitchFamily="34" charset="0"/>
                <a:cs typeface="Arial" panose="020B0604020202020204" pitchFamily="34" charset="0"/>
              </a:rPr>
              <a:t>Social Services &amp; Community Programs Offices</a:t>
            </a:r>
          </a:p>
        </p:txBody>
      </p:sp>
      <p:sp>
        <p:nvSpPr>
          <p:cNvPr id="3" name="Content Placeholder 2">
            <a:extLst>
              <a:ext uri="{FF2B5EF4-FFF2-40B4-BE49-F238E27FC236}">
                <a16:creationId xmlns:a16="http://schemas.microsoft.com/office/drawing/2014/main" id="{92F20288-AF42-ECE9-4829-0E3A7E41BCD7}"/>
              </a:ext>
            </a:extLst>
          </p:cNvPr>
          <p:cNvSpPr>
            <a:spLocks noGrp="1"/>
          </p:cNvSpPr>
          <p:nvPr>
            <p:ph idx="1"/>
          </p:nvPr>
        </p:nvSpPr>
        <p:spPr>
          <a:xfrm>
            <a:off x="1091953" y="2528203"/>
            <a:ext cx="4738980" cy="2940442"/>
          </a:xfrm>
        </p:spPr>
        <p:txBody>
          <a:bodyPr/>
          <a:lstStyle/>
          <a:p>
            <a:r>
              <a:rPr lang="en-US" dirty="0">
                <a:latin typeface="Arial" panose="020B0604020202020204" pitchFamily="34" charset="0"/>
                <a:cs typeface="Arial" panose="020B0604020202020204" pitchFamily="34" charset="0"/>
              </a:rPr>
              <a:t>County Offices of Services for the Aging</a:t>
            </a:r>
          </a:p>
          <a:p>
            <a:r>
              <a:rPr lang="en-US" dirty="0">
                <a:latin typeface="Arial" panose="020B0604020202020204" pitchFamily="34" charset="0"/>
                <a:cs typeface="Arial" panose="020B0604020202020204" pitchFamily="34" charset="0"/>
              </a:rPr>
              <a:t>Delaware County Libraries</a:t>
            </a:r>
          </a:p>
          <a:p>
            <a:r>
              <a:rPr lang="en-US" dirty="0">
                <a:latin typeface="Arial" panose="020B0604020202020204" pitchFamily="34" charset="0"/>
                <a:cs typeface="Arial" panose="020B0604020202020204" pitchFamily="34" charset="0"/>
              </a:rPr>
              <a:t>Department of Military &amp; Veterans Affairs</a:t>
            </a:r>
          </a:p>
          <a:p>
            <a:r>
              <a:rPr lang="en-US" dirty="0">
                <a:latin typeface="Arial" panose="020B0604020202020204" pitchFamily="34" charset="0"/>
                <a:cs typeface="Arial" panose="020B0604020202020204" pitchFamily="34" charset="0"/>
              </a:rPr>
              <a:t>Office of Adult &amp; Family Services</a:t>
            </a:r>
          </a:p>
          <a:p>
            <a:r>
              <a:rPr lang="en-US" dirty="0">
                <a:latin typeface="Arial" panose="020B0604020202020204" pitchFamily="34" charset="0"/>
                <a:cs typeface="Arial" panose="020B0604020202020204" pitchFamily="34" charset="0"/>
              </a:rPr>
              <a:t>Office of Children &amp; Youth Services</a:t>
            </a:r>
          </a:p>
          <a:p>
            <a:endParaRPr lang="en-US" dirty="0">
              <a:latin typeface="Arial" panose="020B0604020202020204" pitchFamily="34" charset="0"/>
              <a:cs typeface="Arial" panose="020B0604020202020204" pitchFamily="34" charset="0"/>
            </a:endParaRPr>
          </a:p>
          <a:p>
            <a:endParaRPr lang="en-US" dirty="0"/>
          </a:p>
          <a:p>
            <a:endParaRPr lang="en-US" dirty="0"/>
          </a:p>
          <a:p>
            <a:endParaRPr lang="en-US" dirty="0"/>
          </a:p>
        </p:txBody>
      </p:sp>
      <p:sp>
        <p:nvSpPr>
          <p:cNvPr id="4" name="Footer Placeholder 3">
            <a:extLst>
              <a:ext uri="{FF2B5EF4-FFF2-40B4-BE49-F238E27FC236}">
                <a16:creationId xmlns:a16="http://schemas.microsoft.com/office/drawing/2014/main" id="{0FD0EB53-8C31-466E-3255-38EBD5ECD05C}"/>
              </a:ext>
            </a:extLst>
          </p:cNvPr>
          <p:cNvSpPr>
            <a:spLocks noGrp="1"/>
          </p:cNvSpPr>
          <p:nvPr>
            <p:ph type="ftr" sz="quarter" idx="3"/>
          </p:nvPr>
        </p:nvSpPr>
        <p:spPr/>
        <p:txBody>
          <a:bodyPr/>
          <a:lstStyle/>
          <a:p>
            <a:endParaRPr lang="en-US" dirty="0"/>
          </a:p>
        </p:txBody>
      </p:sp>
      <p:sp>
        <p:nvSpPr>
          <p:cNvPr id="5" name="Slide Number Placeholder 4">
            <a:extLst>
              <a:ext uri="{FF2B5EF4-FFF2-40B4-BE49-F238E27FC236}">
                <a16:creationId xmlns:a16="http://schemas.microsoft.com/office/drawing/2014/main" id="{AAC2C503-61CA-5489-1803-40678F5DAF08}"/>
              </a:ext>
            </a:extLst>
          </p:cNvPr>
          <p:cNvSpPr>
            <a:spLocks noGrp="1"/>
          </p:cNvSpPr>
          <p:nvPr>
            <p:ph type="sldNum" sz="quarter" idx="4"/>
          </p:nvPr>
        </p:nvSpPr>
        <p:spPr/>
        <p:txBody>
          <a:bodyPr/>
          <a:lstStyle/>
          <a:p>
            <a:fld id="{294A09A9-5501-47C1-A89A-A340965A2BE2}" type="slidenum">
              <a:rPr lang="en-US" smtClean="0"/>
              <a:pPr/>
              <a:t>3</a:t>
            </a:fld>
            <a:endParaRPr lang="en-US" dirty="0"/>
          </a:p>
        </p:txBody>
      </p:sp>
      <p:sp>
        <p:nvSpPr>
          <p:cNvPr id="6" name="Content Placeholder 5">
            <a:extLst>
              <a:ext uri="{FF2B5EF4-FFF2-40B4-BE49-F238E27FC236}">
                <a16:creationId xmlns:a16="http://schemas.microsoft.com/office/drawing/2014/main" id="{23CFB29C-B151-D856-BCD0-945F1EE77B9F}"/>
              </a:ext>
            </a:extLst>
          </p:cNvPr>
          <p:cNvSpPr>
            <a:spLocks noGrp="1"/>
          </p:cNvSpPr>
          <p:nvPr>
            <p:ph idx="10"/>
          </p:nvPr>
        </p:nvSpPr>
        <p:spPr/>
        <p:txBody>
          <a:bodyPr/>
          <a:lstStyle/>
          <a:p>
            <a:r>
              <a:rPr lang="en-US" dirty="0">
                <a:latin typeface="Arial" panose="020B0604020202020204" pitchFamily="34" charset="0"/>
                <a:cs typeface="Arial" panose="020B0604020202020204" pitchFamily="34" charset="0"/>
              </a:rPr>
              <a:t>Office of Drug &amp; Alcohol</a:t>
            </a:r>
          </a:p>
          <a:p>
            <a:r>
              <a:rPr lang="en-US" dirty="0">
                <a:latin typeface="Arial" panose="020B0604020202020204" pitchFamily="34" charset="0"/>
                <a:cs typeface="Arial" panose="020B0604020202020204" pitchFamily="34" charset="0"/>
              </a:rPr>
              <a:t>Office of Early Intervention</a:t>
            </a:r>
          </a:p>
          <a:p>
            <a:r>
              <a:rPr lang="en-US" dirty="0">
                <a:latin typeface="Arial" panose="020B0604020202020204" pitchFamily="34" charset="0"/>
                <a:cs typeface="Arial" panose="020B0604020202020204" pitchFamily="34" charset="0"/>
              </a:rPr>
              <a:t>Office of Housing &amp; Community Development</a:t>
            </a:r>
          </a:p>
          <a:p>
            <a:r>
              <a:rPr lang="en-US" dirty="0">
                <a:latin typeface="Arial" panose="020B0604020202020204" pitchFamily="34" charset="0"/>
                <a:cs typeface="Arial" panose="020B0604020202020204" pitchFamily="34" charset="0"/>
              </a:rPr>
              <a:t>Office of Intellectual &amp; Developmental Disabilities</a:t>
            </a:r>
          </a:p>
          <a:p>
            <a:r>
              <a:rPr lang="en-US" dirty="0">
                <a:latin typeface="Arial" panose="020B0604020202020204" pitchFamily="34" charset="0"/>
                <a:cs typeface="Arial" panose="020B0604020202020204" pitchFamily="34" charset="0"/>
              </a:rPr>
              <a:t>Office of Mental Health</a:t>
            </a:r>
          </a:p>
          <a:p>
            <a:endParaRPr lang="en-US" dirty="0"/>
          </a:p>
        </p:txBody>
      </p:sp>
      <p:sp>
        <p:nvSpPr>
          <p:cNvPr id="7" name="Content Placeholder 6">
            <a:extLst>
              <a:ext uri="{FF2B5EF4-FFF2-40B4-BE49-F238E27FC236}">
                <a16:creationId xmlns:a16="http://schemas.microsoft.com/office/drawing/2014/main" id="{9E9EC4A8-55FC-A396-A8E8-B7F08B7B8E8C}"/>
              </a:ext>
            </a:extLst>
          </p:cNvPr>
          <p:cNvSpPr>
            <a:spLocks noGrp="1"/>
          </p:cNvSpPr>
          <p:nvPr>
            <p:ph idx="11"/>
          </p:nvPr>
        </p:nvSpPr>
        <p:spPr/>
        <p:txBody>
          <a:bodyPr/>
          <a:lstStyle/>
          <a:p>
            <a:endParaRPr lang="en-US" dirty="0">
              <a:latin typeface="Arial" panose="020B0604020202020204" pitchFamily="34" charset="0"/>
              <a:cs typeface="Arial" panose="020B0604020202020204" pitchFamily="34" charset="0"/>
            </a:endParaRPr>
          </a:p>
        </p:txBody>
      </p:sp>
      <p:sp>
        <p:nvSpPr>
          <p:cNvPr id="8" name="Content Placeholder 7">
            <a:extLst>
              <a:ext uri="{FF2B5EF4-FFF2-40B4-BE49-F238E27FC236}">
                <a16:creationId xmlns:a16="http://schemas.microsoft.com/office/drawing/2014/main" id="{82376C7A-3D45-348D-5BD6-6CDA2B7EBE9C}"/>
              </a:ext>
            </a:extLst>
          </p:cNvPr>
          <p:cNvSpPr>
            <a:spLocks noGrp="1"/>
          </p:cNvSpPr>
          <p:nvPr>
            <p:ph idx="12"/>
          </p:nvPr>
        </p:nvSpPr>
        <p:spPr/>
        <p:txBody>
          <a:bodyPr/>
          <a:lstStyle/>
          <a:p>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2171751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867F4C-88FB-205E-21D0-9A7409C66FD4}"/>
              </a:ext>
            </a:extLst>
          </p:cNvPr>
          <p:cNvSpPr>
            <a:spLocks noGrp="1"/>
          </p:cNvSpPr>
          <p:nvPr>
            <p:ph type="title"/>
          </p:nvPr>
        </p:nvSpPr>
        <p:spPr/>
        <p:txBody>
          <a:bodyPr/>
          <a:lstStyle/>
          <a:p>
            <a:r>
              <a:rPr lang="en-US" dirty="0">
                <a:latin typeface="Arial" panose="020B0604020202020204" pitchFamily="34" charset="0"/>
                <a:cs typeface="Arial" panose="020B0604020202020204" pitchFamily="34" charset="0"/>
              </a:rPr>
              <a:t>Anchor Providers</a:t>
            </a:r>
          </a:p>
        </p:txBody>
      </p:sp>
      <p:pic>
        <p:nvPicPr>
          <p:cNvPr id="7" name="Content Placeholder 6" descr="A close-up of a document&#10;&#10;Description automatically generated">
            <a:extLst>
              <a:ext uri="{FF2B5EF4-FFF2-40B4-BE49-F238E27FC236}">
                <a16:creationId xmlns:a16="http://schemas.microsoft.com/office/drawing/2014/main" id="{3EB20154-AB1C-B4B0-419F-DE004459A406}"/>
              </a:ext>
            </a:extLst>
          </p:cNvPr>
          <p:cNvPicPr>
            <a:picLocks noGrp="1" noChangeAspect="1"/>
          </p:cNvPicPr>
          <p:nvPr>
            <p:ph idx="1"/>
          </p:nvPr>
        </p:nvPicPr>
        <p:blipFill>
          <a:blip r:embed="rId2"/>
          <a:stretch>
            <a:fillRect/>
          </a:stretch>
        </p:blipFill>
        <p:spPr>
          <a:xfrm>
            <a:off x="2928651" y="1895475"/>
            <a:ext cx="3500724" cy="4530350"/>
          </a:xfrm>
        </p:spPr>
      </p:pic>
      <p:sp>
        <p:nvSpPr>
          <p:cNvPr id="4" name="Footer Placeholder 3">
            <a:extLst>
              <a:ext uri="{FF2B5EF4-FFF2-40B4-BE49-F238E27FC236}">
                <a16:creationId xmlns:a16="http://schemas.microsoft.com/office/drawing/2014/main" id="{647976F6-55B0-BCC2-8F7B-1E169E47F5EC}"/>
              </a:ext>
            </a:extLst>
          </p:cNvPr>
          <p:cNvSpPr>
            <a:spLocks noGrp="1"/>
          </p:cNvSpPr>
          <p:nvPr>
            <p:ph type="ftr" sz="quarter" idx="3"/>
          </p:nvPr>
        </p:nvSpPr>
        <p:spPr/>
        <p:txBody>
          <a:bodyPr/>
          <a:lstStyle/>
          <a:p>
            <a:endParaRPr lang="en-US" dirty="0"/>
          </a:p>
        </p:txBody>
      </p:sp>
      <p:sp>
        <p:nvSpPr>
          <p:cNvPr id="5" name="Slide Number Placeholder 4">
            <a:extLst>
              <a:ext uri="{FF2B5EF4-FFF2-40B4-BE49-F238E27FC236}">
                <a16:creationId xmlns:a16="http://schemas.microsoft.com/office/drawing/2014/main" id="{3E45A8F7-F19F-9C87-6DFF-5816298A904E}"/>
              </a:ext>
            </a:extLst>
          </p:cNvPr>
          <p:cNvSpPr>
            <a:spLocks noGrp="1"/>
          </p:cNvSpPr>
          <p:nvPr>
            <p:ph type="sldNum" sz="quarter" idx="4"/>
          </p:nvPr>
        </p:nvSpPr>
        <p:spPr/>
        <p:txBody>
          <a:bodyPr/>
          <a:lstStyle/>
          <a:p>
            <a:fld id="{294A09A9-5501-47C1-A89A-A340965A2BE2}" type="slidenum">
              <a:rPr lang="en-US" smtClean="0"/>
              <a:pPr/>
              <a:t>30</a:t>
            </a:fld>
            <a:endParaRPr lang="en-US" dirty="0"/>
          </a:p>
        </p:txBody>
      </p:sp>
    </p:spTree>
    <p:extLst>
      <p:ext uri="{BB962C8B-B14F-4D97-AF65-F5344CB8AC3E}">
        <p14:creationId xmlns:p14="http://schemas.microsoft.com/office/powerpoint/2010/main" val="416528533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B6A488-227E-F48F-EBF1-5C2CBF55A514}"/>
              </a:ext>
            </a:extLst>
          </p:cNvPr>
          <p:cNvSpPr>
            <a:spLocks noGrp="1"/>
          </p:cNvSpPr>
          <p:nvPr>
            <p:ph type="title"/>
          </p:nvPr>
        </p:nvSpPr>
        <p:spPr/>
        <p:txBody>
          <a:bodyPr/>
          <a:lstStyle/>
          <a:p>
            <a:r>
              <a:rPr lang="en-US" dirty="0">
                <a:latin typeface="Arial" panose="020B0604020202020204" pitchFamily="34" charset="0"/>
                <a:cs typeface="Arial" panose="020B0604020202020204" pitchFamily="34" charset="0"/>
              </a:rPr>
              <a:t>Certified Recovery Specialist</a:t>
            </a:r>
          </a:p>
        </p:txBody>
      </p:sp>
      <p:pic>
        <p:nvPicPr>
          <p:cNvPr id="7" name="Content Placeholder 6" descr="Several brochures with text&#10;&#10;Description automatically generated">
            <a:extLst>
              <a:ext uri="{FF2B5EF4-FFF2-40B4-BE49-F238E27FC236}">
                <a16:creationId xmlns:a16="http://schemas.microsoft.com/office/drawing/2014/main" id="{26C69563-5463-AF8A-5770-0BE9A77E4916}"/>
              </a:ext>
            </a:extLst>
          </p:cNvPr>
          <p:cNvPicPr>
            <a:picLocks noGrp="1" noChangeAspect="1"/>
          </p:cNvPicPr>
          <p:nvPr>
            <p:ph idx="1"/>
          </p:nvPr>
        </p:nvPicPr>
        <p:blipFill>
          <a:blip r:embed="rId2"/>
          <a:stretch>
            <a:fillRect/>
          </a:stretch>
        </p:blipFill>
        <p:spPr>
          <a:xfrm>
            <a:off x="1825920" y="1791716"/>
            <a:ext cx="5627453" cy="4348487"/>
          </a:xfrm>
        </p:spPr>
      </p:pic>
      <p:sp>
        <p:nvSpPr>
          <p:cNvPr id="4" name="Footer Placeholder 3">
            <a:extLst>
              <a:ext uri="{FF2B5EF4-FFF2-40B4-BE49-F238E27FC236}">
                <a16:creationId xmlns:a16="http://schemas.microsoft.com/office/drawing/2014/main" id="{B72713D3-F536-6027-F015-C6EA1B3F8D5E}"/>
              </a:ext>
            </a:extLst>
          </p:cNvPr>
          <p:cNvSpPr>
            <a:spLocks noGrp="1"/>
          </p:cNvSpPr>
          <p:nvPr>
            <p:ph type="ftr" sz="quarter" idx="3"/>
          </p:nvPr>
        </p:nvSpPr>
        <p:spPr/>
        <p:txBody>
          <a:bodyPr/>
          <a:lstStyle/>
          <a:p>
            <a:endParaRPr lang="en-US" dirty="0"/>
          </a:p>
        </p:txBody>
      </p:sp>
      <p:sp>
        <p:nvSpPr>
          <p:cNvPr id="5" name="Slide Number Placeholder 4">
            <a:extLst>
              <a:ext uri="{FF2B5EF4-FFF2-40B4-BE49-F238E27FC236}">
                <a16:creationId xmlns:a16="http://schemas.microsoft.com/office/drawing/2014/main" id="{6A69B63F-D1BD-933B-1F33-B7B3D1C6BB30}"/>
              </a:ext>
            </a:extLst>
          </p:cNvPr>
          <p:cNvSpPr>
            <a:spLocks noGrp="1"/>
          </p:cNvSpPr>
          <p:nvPr>
            <p:ph type="sldNum" sz="quarter" idx="4"/>
          </p:nvPr>
        </p:nvSpPr>
        <p:spPr/>
        <p:txBody>
          <a:bodyPr/>
          <a:lstStyle/>
          <a:p>
            <a:fld id="{294A09A9-5501-47C1-A89A-A340965A2BE2}" type="slidenum">
              <a:rPr lang="en-US" smtClean="0"/>
              <a:pPr/>
              <a:t>31</a:t>
            </a:fld>
            <a:endParaRPr lang="en-US" dirty="0"/>
          </a:p>
        </p:txBody>
      </p:sp>
    </p:spTree>
    <p:extLst>
      <p:ext uri="{BB962C8B-B14F-4D97-AF65-F5344CB8AC3E}">
        <p14:creationId xmlns:p14="http://schemas.microsoft.com/office/powerpoint/2010/main" val="100111355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CA2E88-A1A6-6329-7AB0-706AB9CC9BFB}"/>
              </a:ext>
            </a:extLst>
          </p:cNvPr>
          <p:cNvSpPr>
            <a:spLocks noGrp="1"/>
          </p:cNvSpPr>
          <p:nvPr>
            <p:ph type="title"/>
          </p:nvPr>
        </p:nvSpPr>
        <p:spPr/>
        <p:txBody>
          <a:bodyPr/>
          <a:lstStyle/>
          <a:p>
            <a:r>
              <a:rPr lang="en-US" dirty="0">
                <a:latin typeface="Arial" panose="020B0604020202020204" pitchFamily="34" charset="0"/>
                <a:cs typeface="Arial" panose="020B0604020202020204" pitchFamily="34" charset="0"/>
              </a:rPr>
              <a:t>Certified Recovery Specialist</a:t>
            </a:r>
          </a:p>
        </p:txBody>
      </p:sp>
      <p:pic>
        <p:nvPicPr>
          <p:cNvPr id="7" name="Content Placeholder 6" descr="A close-up of a booklet&#10;&#10;Description automatically generated">
            <a:extLst>
              <a:ext uri="{FF2B5EF4-FFF2-40B4-BE49-F238E27FC236}">
                <a16:creationId xmlns:a16="http://schemas.microsoft.com/office/drawing/2014/main" id="{263644F3-74FC-6FA5-A459-152C790F18CC}"/>
              </a:ext>
            </a:extLst>
          </p:cNvPr>
          <p:cNvPicPr>
            <a:picLocks noGrp="1" noChangeAspect="1"/>
          </p:cNvPicPr>
          <p:nvPr>
            <p:ph idx="1"/>
          </p:nvPr>
        </p:nvPicPr>
        <p:blipFill>
          <a:blip r:embed="rId2"/>
          <a:stretch>
            <a:fillRect/>
          </a:stretch>
        </p:blipFill>
        <p:spPr>
          <a:xfrm>
            <a:off x="1873067" y="1957326"/>
            <a:ext cx="5536638" cy="4278312"/>
          </a:xfrm>
        </p:spPr>
      </p:pic>
      <p:sp>
        <p:nvSpPr>
          <p:cNvPr id="4" name="Footer Placeholder 3">
            <a:extLst>
              <a:ext uri="{FF2B5EF4-FFF2-40B4-BE49-F238E27FC236}">
                <a16:creationId xmlns:a16="http://schemas.microsoft.com/office/drawing/2014/main" id="{A4FAA573-84E4-35C2-7ADB-E5B35F237AEE}"/>
              </a:ext>
            </a:extLst>
          </p:cNvPr>
          <p:cNvSpPr>
            <a:spLocks noGrp="1"/>
          </p:cNvSpPr>
          <p:nvPr>
            <p:ph type="ftr" sz="quarter" idx="3"/>
          </p:nvPr>
        </p:nvSpPr>
        <p:spPr/>
        <p:txBody>
          <a:bodyPr/>
          <a:lstStyle/>
          <a:p>
            <a:endParaRPr lang="en-US" dirty="0"/>
          </a:p>
        </p:txBody>
      </p:sp>
      <p:sp>
        <p:nvSpPr>
          <p:cNvPr id="5" name="Slide Number Placeholder 4">
            <a:extLst>
              <a:ext uri="{FF2B5EF4-FFF2-40B4-BE49-F238E27FC236}">
                <a16:creationId xmlns:a16="http://schemas.microsoft.com/office/drawing/2014/main" id="{1B030156-2F63-15AE-415A-0B2D8271B6B1}"/>
              </a:ext>
            </a:extLst>
          </p:cNvPr>
          <p:cNvSpPr>
            <a:spLocks noGrp="1"/>
          </p:cNvSpPr>
          <p:nvPr>
            <p:ph type="sldNum" sz="quarter" idx="4"/>
          </p:nvPr>
        </p:nvSpPr>
        <p:spPr/>
        <p:txBody>
          <a:bodyPr/>
          <a:lstStyle/>
          <a:p>
            <a:fld id="{294A09A9-5501-47C1-A89A-A340965A2BE2}" type="slidenum">
              <a:rPr lang="en-US" smtClean="0"/>
              <a:pPr/>
              <a:t>32</a:t>
            </a:fld>
            <a:endParaRPr lang="en-US" dirty="0"/>
          </a:p>
        </p:txBody>
      </p:sp>
    </p:spTree>
    <p:extLst>
      <p:ext uri="{BB962C8B-B14F-4D97-AF65-F5344CB8AC3E}">
        <p14:creationId xmlns:p14="http://schemas.microsoft.com/office/powerpoint/2010/main" val="262864213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31CA99-FFF3-5E5D-EE46-B43DDC62BA5D}"/>
              </a:ext>
            </a:extLst>
          </p:cNvPr>
          <p:cNvSpPr>
            <a:spLocks noGrp="1"/>
          </p:cNvSpPr>
          <p:nvPr>
            <p:ph type="title"/>
          </p:nvPr>
        </p:nvSpPr>
        <p:spPr/>
        <p:txBody>
          <a:bodyPr/>
          <a:lstStyle/>
          <a:p>
            <a:r>
              <a:rPr lang="en-US" sz="4400" dirty="0">
                <a:latin typeface="Arial" panose="020B0604020202020204" pitchFamily="34" charset="0"/>
                <a:cs typeface="Arial" panose="020B0604020202020204" pitchFamily="34" charset="0"/>
              </a:rPr>
              <a:t>Pregnant Women &amp; Women with Children Resources</a:t>
            </a:r>
          </a:p>
        </p:txBody>
      </p:sp>
      <p:pic>
        <p:nvPicPr>
          <p:cNvPr id="7" name="Content Placeholder 6" descr="A close-up of a brochure&#10;&#10;Description automatically generated">
            <a:extLst>
              <a:ext uri="{FF2B5EF4-FFF2-40B4-BE49-F238E27FC236}">
                <a16:creationId xmlns:a16="http://schemas.microsoft.com/office/drawing/2014/main" id="{01C09FD5-D39F-3B73-91AF-745B45CE3055}"/>
              </a:ext>
            </a:extLst>
          </p:cNvPr>
          <p:cNvPicPr>
            <a:picLocks noGrp="1" noChangeAspect="1"/>
          </p:cNvPicPr>
          <p:nvPr>
            <p:ph idx="1"/>
          </p:nvPr>
        </p:nvPicPr>
        <p:blipFill>
          <a:blip r:embed="rId2"/>
          <a:stretch>
            <a:fillRect/>
          </a:stretch>
        </p:blipFill>
        <p:spPr>
          <a:xfrm>
            <a:off x="1600200" y="1702739"/>
            <a:ext cx="5710049" cy="4412311"/>
          </a:xfrm>
        </p:spPr>
      </p:pic>
      <p:sp>
        <p:nvSpPr>
          <p:cNvPr id="4" name="Footer Placeholder 3">
            <a:extLst>
              <a:ext uri="{FF2B5EF4-FFF2-40B4-BE49-F238E27FC236}">
                <a16:creationId xmlns:a16="http://schemas.microsoft.com/office/drawing/2014/main" id="{8F5E77BC-32BD-55F3-E35B-7CF53FD793C9}"/>
              </a:ext>
            </a:extLst>
          </p:cNvPr>
          <p:cNvSpPr>
            <a:spLocks noGrp="1"/>
          </p:cNvSpPr>
          <p:nvPr>
            <p:ph type="ftr" sz="quarter" idx="3"/>
          </p:nvPr>
        </p:nvSpPr>
        <p:spPr/>
        <p:txBody>
          <a:bodyPr/>
          <a:lstStyle/>
          <a:p>
            <a:endParaRPr lang="en-US" dirty="0"/>
          </a:p>
        </p:txBody>
      </p:sp>
      <p:sp>
        <p:nvSpPr>
          <p:cNvPr id="5" name="Slide Number Placeholder 4">
            <a:extLst>
              <a:ext uri="{FF2B5EF4-FFF2-40B4-BE49-F238E27FC236}">
                <a16:creationId xmlns:a16="http://schemas.microsoft.com/office/drawing/2014/main" id="{B9440FC7-FA67-98CA-6B91-36616AE6D2D9}"/>
              </a:ext>
            </a:extLst>
          </p:cNvPr>
          <p:cNvSpPr>
            <a:spLocks noGrp="1"/>
          </p:cNvSpPr>
          <p:nvPr>
            <p:ph type="sldNum" sz="quarter" idx="4"/>
          </p:nvPr>
        </p:nvSpPr>
        <p:spPr/>
        <p:txBody>
          <a:bodyPr/>
          <a:lstStyle/>
          <a:p>
            <a:fld id="{294A09A9-5501-47C1-A89A-A340965A2BE2}" type="slidenum">
              <a:rPr lang="en-US" smtClean="0"/>
              <a:pPr/>
              <a:t>33</a:t>
            </a:fld>
            <a:endParaRPr lang="en-US" dirty="0"/>
          </a:p>
        </p:txBody>
      </p:sp>
    </p:spTree>
    <p:extLst>
      <p:ext uri="{BB962C8B-B14F-4D97-AF65-F5344CB8AC3E}">
        <p14:creationId xmlns:p14="http://schemas.microsoft.com/office/powerpoint/2010/main" val="360487518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CF9834-A0C2-8F20-AECD-02FAC4B1D906}"/>
              </a:ext>
            </a:extLst>
          </p:cNvPr>
          <p:cNvSpPr>
            <a:spLocks noGrp="1"/>
          </p:cNvSpPr>
          <p:nvPr>
            <p:ph type="title"/>
          </p:nvPr>
        </p:nvSpPr>
        <p:spPr/>
        <p:txBody>
          <a:bodyPr/>
          <a:lstStyle/>
          <a:p>
            <a:r>
              <a:rPr lang="en-US" sz="4400" dirty="0">
                <a:latin typeface="Arial" panose="020B0604020202020204" pitchFamily="34" charset="0"/>
                <a:cs typeface="Arial" panose="020B0604020202020204" pitchFamily="34" charset="0"/>
              </a:rPr>
              <a:t>Pregnant Women &amp; Women with Children Resources</a:t>
            </a:r>
          </a:p>
        </p:txBody>
      </p:sp>
      <p:pic>
        <p:nvPicPr>
          <p:cNvPr id="7" name="Content Placeholder 6" descr="Several different types of papers&#10;&#10;Description automatically generated with medium confidence">
            <a:extLst>
              <a:ext uri="{FF2B5EF4-FFF2-40B4-BE49-F238E27FC236}">
                <a16:creationId xmlns:a16="http://schemas.microsoft.com/office/drawing/2014/main" id="{5EA589D4-052E-927B-97BF-11C431880287}"/>
              </a:ext>
            </a:extLst>
          </p:cNvPr>
          <p:cNvPicPr>
            <a:picLocks noGrp="1" noChangeAspect="1"/>
          </p:cNvPicPr>
          <p:nvPr>
            <p:ph idx="1"/>
          </p:nvPr>
        </p:nvPicPr>
        <p:blipFill>
          <a:blip r:embed="rId2"/>
          <a:stretch>
            <a:fillRect/>
          </a:stretch>
        </p:blipFill>
        <p:spPr>
          <a:xfrm>
            <a:off x="1771650" y="1603340"/>
            <a:ext cx="5768834" cy="4457736"/>
          </a:xfrm>
        </p:spPr>
      </p:pic>
      <p:sp>
        <p:nvSpPr>
          <p:cNvPr id="4" name="Footer Placeholder 3">
            <a:extLst>
              <a:ext uri="{FF2B5EF4-FFF2-40B4-BE49-F238E27FC236}">
                <a16:creationId xmlns:a16="http://schemas.microsoft.com/office/drawing/2014/main" id="{A33B0B5F-CD29-89B0-9187-43C7E538BA8C}"/>
              </a:ext>
            </a:extLst>
          </p:cNvPr>
          <p:cNvSpPr>
            <a:spLocks noGrp="1"/>
          </p:cNvSpPr>
          <p:nvPr>
            <p:ph type="ftr" sz="quarter" idx="3"/>
          </p:nvPr>
        </p:nvSpPr>
        <p:spPr/>
        <p:txBody>
          <a:bodyPr/>
          <a:lstStyle/>
          <a:p>
            <a:endParaRPr lang="en-US" dirty="0"/>
          </a:p>
        </p:txBody>
      </p:sp>
      <p:sp>
        <p:nvSpPr>
          <p:cNvPr id="5" name="Slide Number Placeholder 4">
            <a:extLst>
              <a:ext uri="{FF2B5EF4-FFF2-40B4-BE49-F238E27FC236}">
                <a16:creationId xmlns:a16="http://schemas.microsoft.com/office/drawing/2014/main" id="{CF825C97-44EC-B1A3-2F81-C06C224693F2}"/>
              </a:ext>
            </a:extLst>
          </p:cNvPr>
          <p:cNvSpPr>
            <a:spLocks noGrp="1"/>
          </p:cNvSpPr>
          <p:nvPr>
            <p:ph type="sldNum" sz="quarter" idx="4"/>
          </p:nvPr>
        </p:nvSpPr>
        <p:spPr/>
        <p:txBody>
          <a:bodyPr/>
          <a:lstStyle/>
          <a:p>
            <a:fld id="{294A09A9-5501-47C1-A89A-A340965A2BE2}" type="slidenum">
              <a:rPr lang="en-US" smtClean="0"/>
              <a:pPr/>
              <a:t>34</a:t>
            </a:fld>
            <a:endParaRPr lang="en-US" dirty="0"/>
          </a:p>
        </p:txBody>
      </p:sp>
    </p:spTree>
    <p:extLst>
      <p:ext uri="{BB962C8B-B14F-4D97-AF65-F5344CB8AC3E}">
        <p14:creationId xmlns:p14="http://schemas.microsoft.com/office/powerpoint/2010/main" val="187889677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57A29D-3BCE-87A2-AD8F-32083473AA8F}"/>
              </a:ext>
            </a:extLst>
          </p:cNvPr>
          <p:cNvSpPr>
            <a:spLocks noGrp="1"/>
          </p:cNvSpPr>
          <p:nvPr>
            <p:ph type="title"/>
          </p:nvPr>
        </p:nvSpPr>
        <p:spPr/>
        <p:txBody>
          <a:bodyPr/>
          <a:lstStyle/>
          <a:p>
            <a:r>
              <a:rPr lang="en-US" b="1" dirty="0">
                <a:effectLst/>
                <a:latin typeface="Arial" panose="020B0604020202020204" pitchFamily="34" charset="0"/>
                <a:ea typeface="Calibri" panose="020F0502020204030204" pitchFamily="34" charset="0"/>
              </a:rPr>
              <a:t>Office of Early Intervention (EI)</a:t>
            </a:r>
            <a:endParaRPr lang="en-US" dirty="0"/>
          </a:p>
        </p:txBody>
      </p:sp>
      <p:sp>
        <p:nvSpPr>
          <p:cNvPr id="3" name="Content Placeholder 2">
            <a:extLst>
              <a:ext uri="{FF2B5EF4-FFF2-40B4-BE49-F238E27FC236}">
                <a16:creationId xmlns:a16="http://schemas.microsoft.com/office/drawing/2014/main" id="{683044B6-22A7-FAF0-FF41-6DE3239C91AF}"/>
              </a:ext>
            </a:extLst>
          </p:cNvPr>
          <p:cNvSpPr>
            <a:spLocks noGrp="1"/>
          </p:cNvSpPr>
          <p:nvPr>
            <p:ph idx="1"/>
          </p:nvPr>
        </p:nvSpPr>
        <p:spPr/>
        <p:txBody>
          <a:bodyPr/>
          <a:lstStyle/>
          <a:p>
            <a:pPr algn="ctr"/>
            <a:r>
              <a:rPr lang="en-US" sz="2400" dirty="0">
                <a:latin typeface="Arial" panose="020B0604020202020204" pitchFamily="34" charset="0"/>
                <a:cs typeface="Arial" panose="020B0604020202020204" pitchFamily="34" charset="0"/>
              </a:rPr>
              <a:t>Provides evidenced-based coaching supports and services to infants/toddlers (birth to age 3) and their families when children are experiencing a developmental delay or have a diagnosis that results in developmental delay. The support and services are at no cost to eligible infants, toddlers, and their families. The Office of Early Intervention is part of a statewide Early Intervention System under the direction of the State Bureau of Early Intervention, Office of Child Development and Early Learning. </a:t>
            </a:r>
          </a:p>
          <a:p>
            <a:pPr algn="ctr"/>
            <a:r>
              <a:rPr lang="en-US" sz="2400" b="1" dirty="0">
                <a:latin typeface="Arial" panose="020B0604020202020204" pitchFamily="34" charset="0"/>
                <a:cs typeface="Arial" panose="020B0604020202020204" pitchFamily="34" charset="0"/>
              </a:rPr>
              <a:t>Office of Early Intervention- 610-713-2406</a:t>
            </a:r>
          </a:p>
        </p:txBody>
      </p:sp>
      <p:sp>
        <p:nvSpPr>
          <p:cNvPr id="4" name="Footer Placeholder 3">
            <a:extLst>
              <a:ext uri="{FF2B5EF4-FFF2-40B4-BE49-F238E27FC236}">
                <a16:creationId xmlns:a16="http://schemas.microsoft.com/office/drawing/2014/main" id="{33757003-B469-908F-36C4-4F7E206736EE}"/>
              </a:ext>
            </a:extLst>
          </p:cNvPr>
          <p:cNvSpPr>
            <a:spLocks noGrp="1"/>
          </p:cNvSpPr>
          <p:nvPr>
            <p:ph type="ftr" sz="quarter" idx="3"/>
          </p:nvPr>
        </p:nvSpPr>
        <p:spPr/>
        <p:txBody>
          <a:bodyPr/>
          <a:lstStyle/>
          <a:p>
            <a:endParaRPr lang="en-US" dirty="0"/>
          </a:p>
        </p:txBody>
      </p:sp>
      <p:sp>
        <p:nvSpPr>
          <p:cNvPr id="5" name="Slide Number Placeholder 4">
            <a:extLst>
              <a:ext uri="{FF2B5EF4-FFF2-40B4-BE49-F238E27FC236}">
                <a16:creationId xmlns:a16="http://schemas.microsoft.com/office/drawing/2014/main" id="{FC87CCF1-1788-7160-597A-20415274C171}"/>
              </a:ext>
            </a:extLst>
          </p:cNvPr>
          <p:cNvSpPr>
            <a:spLocks noGrp="1"/>
          </p:cNvSpPr>
          <p:nvPr>
            <p:ph type="sldNum" sz="quarter" idx="4"/>
          </p:nvPr>
        </p:nvSpPr>
        <p:spPr/>
        <p:txBody>
          <a:bodyPr/>
          <a:lstStyle/>
          <a:p>
            <a:fld id="{294A09A9-5501-47C1-A89A-A340965A2BE2}" type="slidenum">
              <a:rPr lang="en-US" smtClean="0"/>
              <a:pPr/>
              <a:t>35</a:t>
            </a:fld>
            <a:endParaRPr lang="en-US" dirty="0"/>
          </a:p>
        </p:txBody>
      </p:sp>
    </p:spTree>
    <p:extLst>
      <p:ext uri="{BB962C8B-B14F-4D97-AF65-F5344CB8AC3E}">
        <p14:creationId xmlns:p14="http://schemas.microsoft.com/office/powerpoint/2010/main" val="388212495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B9AFAE-B8FB-5BCB-B195-C88199268534}"/>
              </a:ext>
            </a:extLst>
          </p:cNvPr>
          <p:cNvSpPr>
            <a:spLocks noGrp="1"/>
          </p:cNvSpPr>
          <p:nvPr>
            <p:ph type="title"/>
          </p:nvPr>
        </p:nvSpPr>
        <p:spPr/>
        <p:txBody>
          <a:bodyPr/>
          <a:lstStyle/>
          <a:p>
            <a:r>
              <a:rPr lang="en-US" dirty="0">
                <a:latin typeface="Arial" panose="020B0604020202020204" pitchFamily="34" charset="0"/>
                <a:cs typeface="Arial" panose="020B0604020202020204" pitchFamily="34" charset="0"/>
              </a:rPr>
              <a:t>Office of Early Intervention Service Map</a:t>
            </a:r>
          </a:p>
        </p:txBody>
      </p:sp>
      <p:pic>
        <p:nvPicPr>
          <p:cNvPr id="7" name="Content Placeholder 6" descr="A diagram of a work flow&#10;&#10;Description automatically generated">
            <a:extLst>
              <a:ext uri="{FF2B5EF4-FFF2-40B4-BE49-F238E27FC236}">
                <a16:creationId xmlns:a16="http://schemas.microsoft.com/office/drawing/2014/main" id="{9402C087-E2E3-1D0D-C82E-67B067601C3D}"/>
              </a:ext>
            </a:extLst>
          </p:cNvPr>
          <p:cNvPicPr>
            <a:picLocks noGrp="1" noChangeAspect="1"/>
          </p:cNvPicPr>
          <p:nvPr>
            <p:ph idx="1"/>
          </p:nvPr>
        </p:nvPicPr>
        <p:blipFill>
          <a:blip r:embed="rId2"/>
          <a:stretch>
            <a:fillRect/>
          </a:stretch>
        </p:blipFill>
        <p:spPr>
          <a:xfrm>
            <a:off x="1411550" y="1989449"/>
            <a:ext cx="6300477" cy="4868551"/>
          </a:xfrm>
        </p:spPr>
      </p:pic>
      <p:sp>
        <p:nvSpPr>
          <p:cNvPr id="4" name="Footer Placeholder 3">
            <a:extLst>
              <a:ext uri="{FF2B5EF4-FFF2-40B4-BE49-F238E27FC236}">
                <a16:creationId xmlns:a16="http://schemas.microsoft.com/office/drawing/2014/main" id="{4B207DC0-734E-4C50-B320-6B146F681B4C}"/>
              </a:ext>
            </a:extLst>
          </p:cNvPr>
          <p:cNvSpPr>
            <a:spLocks noGrp="1"/>
          </p:cNvSpPr>
          <p:nvPr>
            <p:ph type="ftr" sz="quarter" idx="3"/>
          </p:nvPr>
        </p:nvSpPr>
        <p:spPr/>
        <p:txBody>
          <a:bodyPr/>
          <a:lstStyle/>
          <a:p>
            <a:endParaRPr lang="en-US" dirty="0"/>
          </a:p>
        </p:txBody>
      </p:sp>
      <p:sp>
        <p:nvSpPr>
          <p:cNvPr id="5" name="Slide Number Placeholder 4">
            <a:extLst>
              <a:ext uri="{FF2B5EF4-FFF2-40B4-BE49-F238E27FC236}">
                <a16:creationId xmlns:a16="http://schemas.microsoft.com/office/drawing/2014/main" id="{D6F0A05E-0662-0FF9-3678-98CDED480709}"/>
              </a:ext>
            </a:extLst>
          </p:cNvPr>
          <p:cNvSpPr>
            <a:spLocks noGrp="1"/>
          </p:cNvSpPr>
          <p:nvPr>
            <p:ph type="sldNum" sz="quarter" idx="4"/>
          </p:nvPr>
        </p:nvSpPr>
        <p:spPr/>
        <p:txBody>
          <a:bodyPr/>
          <a:lstStyle/>
          <a:p>
            <a:fld id="{294A09A9-5501-47C1-A89A-A340965A2BE2}" type="slidenum">
              <a:rPr lang="en-US" smtClean="0"/>
              <a:pPr/>
              <a:t>36</a:t>
            </a:fld>
            <a:endParaRPr lang="en-US" dirty="0"/>
          </a:p>
        </p:txBody>
      </p:sp>
    </p:spTree>
    <p:extLst>
      <p:ext uri="{BB962C8B-B14F-4D97-AF65-F5344CB8AC3E}">
        <p14:creationId xmlns:p14="http://schemas.microsoft.com/office/powerpoint/2010/main" val="306276563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D9481B-D654-2248-0085-821A77F7FDD0}"/>
              </a:ext>
            </a:extLst>
          </p:cNvPr>
          <p:cNvSpPr>
            <a:spLocks noGrp="1"/>
          </p:cNvSpPr>
          <p:nvPr>
            <p:ph type="title"/>
          </p:nvPr>
        </p:nvSpPr>
        <p:spPr/>
        <p:txBody>
          <a:bodyPr/>
          <a:lstStyle/>
          <a:p>
            <a:r>
              <a:rPr lang="en-US" dirty="0">
                <a:latin typeface="Arial" panose="020B0604020202020204" pitchFamily="34" charset="0"/>
                <a:cs typeface="Arial" panose="020B0604020202020204" pitchFamily="34" charset="0"/>
              </a:rPr>
              <a:t>Office of Early Intervention Brochure</a:t>
            </a:r>
          </a:p>
        </p:txBody>
      </p:sp>
      <p:pic>
        <p:nvPicPr>
          <p:cNvPr id="7" name="Content Placeholder 6" descr="A close-up of several documents&#10;&#10;Description automatically generated">
            <a:extLst>
              <a:ext uri="{FF2B5EF4-FFF2-40B4-BE49-F238E27FC236}">
                <a16:creationId xmlns:a16="http://schemas.microsoft.com/office/drawing/2014/main" id="{ED52F69F-3D49-F199-E87B-8D74780F586D}"/>
              </a:ext>
            </a:extLst>
          </p:cNvPr>
          <p:cNvPicPr>
            <a:picLocks noGrp="1" noChangeAspect="1"/>
          </p:cNvPicPr>
          <p:nvPr>
            <p:ph idx="1"/>
          </p:nvPr>
        </p:nvPicPr>
        <p:blipFill>
          <a:blip r:embed="rId2"/>
          <a:stretch>
            <a:fillRect/>
          </a:stretch>
        </p:blipFill>
        <p:spPr>
          <a:xfrm>
            <a:off x="1624613" y="1706563"/>
            <a:ext cx="5758939" cy="4450090"/>
          </a:xfrm>
        </p:spPr>
      </p:pic>
      <p:sp>
        <p:nvSpPr>
          <p:cNvPr id="4" name="Footer Placeholder 3">
            <a:extLst>
              <a:ext uri="{FF2B5EF4-FFF2-40B4-BE49-F238E27FC236}">
                <a16:creationId xmlns:a16="http://schemas.microsoft.com/office/drawing/2014/main" id="{E963256F-A6C6-8A18-9F21-76F47F8BCDB4}"/>
              </a:ext>
            </a:extLst>
          </p:cNvPr>
          <p:cNvSpPr>
            <a:spLocks noGrp="1"/>
          </p:cNvSpPr>
          <p:nvPr>
            <p:ph type="ftr" sz="quarter" idx="3"/>
          </p:nvPr>
        </p:nvSpPr>
        <p:spPr/>
        <p:txBody>
          <a:bodyPr/>
          <a:lstStyle/>
          <a:p>
            <a:endParaRPr lang="en-US" dirty="0"/>
          </a:p>
        </p:txBody>
      </p:sp>
      <p:sp>
        <p:nvSpPr>
          <p:cNvPr id="5" name="Slide Number Placeholder 4">
            <a:extLst>
              <a:ext uri="{FF2B5EF4-FFF2-40B4-BE49-F238E27FC236}">
                <a16:creationId xmlns:a16="http://schemas.microsoft.com/office/drawing/2014/main" id="{A3D87AAE-BA1F-10B2-5770-D5910C0CC395}"/>
              </a:ext>
            </a:extLst>
          </p:cNvPr>
          <p:cNvSpPr>
            <a:spLocks noGrp="1"/>
          </p:cNvSpPr>
          <p:nvPr>
            <p:ph type="sldNum" sz="quarter" idx="4"/>
          </p:nvPr>
        </p:nvSpPr>
        <p:spPr/>
        <p:txBody>
          <a:bodyPr/>
          <a:lstStyle/>
          <a:p>
            <a:fld id="{294A09A9-5501-47C1-A89A-A340965A2BE2}" type="slidenum">
              <a:rPr lang="en-US" smtClean="0"/>
              <a:pPr/>
              <a:t>37</a:t>
            </a:fld>
            <a:endParaRPr lang="en-US" dirty="0"/>
          </a:p>
        </p:txBody>
      </p:sp>
    </p:spTree>
    <p:extLst>
      <p:ext uri="{BB962C8B-B14F-4D97-AF65-F5344CB8AC3E}">
        <p14:creationId xmlns:p14="http://schemas.microsoft.com/office/powerpoint/2010/main" val="201819915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FAC607-DB3D-AE24-0F5F-B985639D5550}"/>
              </a:ext>
            </a:extLst>
          </p:cNvPr>
          <p:cNvSpPr>
            <a:spLocks noGrp="1"/>
          </p:cNvSpPr>
          <p:nvPr>
            <p:ph type="title"/>
          </p:nvPr>
        </p:nvSpPr>
        <p:spPr/>
        <p:txBody>
          <a:bodyPr/>
          <a:lstStyle/>
          <a:p>
            <a:r>
              <a:rPr lang="en-US" dirty="0">
                <a:latin typeface="Arial" panose="020B0604020202020204" pitchFamily="34" charset="0"/>
                <a:cs typeface="Arial" panose="020B0604020202020204" pitchFamily="34" charset="0"/>
              </a:rPr>
              <a:t>Office of Early Intervention Brochure</a:t>
            </a:r>
          </a:p>
        </p:txBody>
      </p:sp>
      <p:pic>
        <p:nvPicPr>
          <p:cNvPr id="7" name="Content Placeholder 6" descr="A close-up of a brochure&#10;&#10;Description automatically generated">
            <a:extLst>
              <a:ext uri="{FF2B5EF4-FFF2-40B4-BE49-F238E27FC236}">
                <a16:creationId xmlns:a16="http://schemas.microsoft.com/office/drawing/2014/main" id="{4F761FD5-E043-E677-01D0-DBE875749F65}"/>
              </a:ext>
            </a:extLst>
          </p:cNvPr>
          <p:cNvPicPr>
            <a:picLocks noGrp="1" noChangeAspect="1"/>
          </p:cNvPicPr>
          <p:nvPr>
            <p:ph idx="1"/>
          </p:nvPr>
        </p:nvPicPr>
        <p:blipFill>
          <a:blip r:embed="rId2"/>
          <a:stretch>
            <a:fillRect/>
          </a:stretch>
        </p:blipFill>
        <p:spPr>
          <a:xfrm>
            <a:off x="1479431" y="1551910"/>
            <a:ext cx="6217509" cy="4804440"/>
          </a:xfrm>
        </p:spPr>
      </p:pic>
      <p:sp>
        <p:nvSpPr>
          <p:cNvPr id="4" name="Footer Placeholder 3">
            <a:extLst>
              <a:ext uri="{FF2B5EF4-FFF2-40B4-BE49-F238E27FC236}">
                <a16:creationId xmlns:a16="http://schemas.microsoft.com/office/drawing/2014/main" id="{6CAD58B0-1436-8D53-562A-37731E74B5C5}"/>
              </a:ext>
            </a:extLst>
          </p:cNvPr>
          <p:cNvSpPr>
            <a:spLocks noGrp="1"/>
          </p:cNvSpPr>
          <p:nvPr>
            <p:ph type="ftr" sz="quarter" idx="3"/>
          </p:nvPr>
        </p:nvSpPr>
        <p:spPr/>
        <p:txBody>
          <a:bodyPr/>
          <a:lstStyle/>
          <a:p>
            <a:endParaRPr lang="en-US" dirty="0"/>
          </a:p>
        </p:txBody>
      </p:sp>
      <p:sp>
        <p:nvSpPr>
          <p:cNvPr id="5" name="Slide Number Placeholder 4">
            <a:extLst>
              <a:ext uri="{FF2B5EF4-FFF2-40B4-BE49-F238E27FC236}">
                <a16:creationId xmlns:a16="http://schemas.microsoft.com/office/drawing/2014/main" id="{99D2C531-F55D-65B9-EB87-2D8378CC2B65}"/>
              </a:ext>
            </a:extLst>
          </p:cNvPr>
          <p:cNvSpPr>
            <a:spLocks noGrp="1"/>
          </p:cNvSpPr>
          <p:nvPr>
            <p:ph type="sldNum" sz="quarter" idx="4"/>
          </p:nvPr>
        </p:nvSpPr>
        <p:spPr/>
        <p:txBody>
          <a:bodyPr/>
          <a:lstStyle/>
          <a:p>
            <a:fld id="{294A09A9-5501-47C1-A89A-A340965A2BE2}" type="slidenum">
              <a:rPr lang="en-US" smtClean="0"/>
              <a:pPr/>
              <a:t>38</a:t>
            </a:fld>
            <a:endParaRPr lang="en-US" dirty="0"/>
          </a:p>
        </p:txBody>
      </p:sp>
    </p:spTree>
    <p:extLst>
      <p:ext uri="{BB962C8B-B14F-4D97-AF65-F5344CB8AC3E}">
        <p14:creationId xmlns:p14="http://schemas.microsoft.com/office/powerpoint/2010/main" val="10235806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1434B9-59F2-971C-5D2A-4BDAB5B720ED}"/>
              </a:ext>
            </a:extLst>
          </p:cNvPr>
          <p:cNvSpPr>
            <a:spLocks noGrp="1"/>
          </p:cNvSpPr>
          <p:nvPr>
            <p:ph type="title"/>
          </p:nvPr>
        </p:nvSpPr>
        <p:spPr/>
        <p:txBody>
          <a:bodyPr/>
          <a:lstStyle/>
          <a:p>
            <a:r>
              <a:rPr lang="en-US" sz="4400" dirty="0">
                <a:latin typeface="Arial" panose="020B0604020202020204" pitchFamily="34" charset="0"/>
                <a:cs typeface="Arial" panose="020B0604020202020204" pitchFamily="34" charset="0"/>
              </a:rPr>
              <a:t>Office of Housing &amp; Community Development (OHCD)</a:t>
            </a:r>
            <a:r>
              <a:rPr lang="en-US" dirty="0"/>
              <a:t> </a:t>
            </a:r>
          </a:p>
        </p:txBody>
      </p:sp>
      <p:sp>
        <p:nvSpPr>
          <p:cNvPr id="3" name="Content Placeholder 2">
            <a:extLst>
              <a:ext uri="{FF2B5EF4-FFF2-40B4-BE49-F238E27FC236}">
                <a16:creationId xmlns:a16="http://schemas.microsoft.com/office/drawing/2014/main" id="{9FDFF33A-265E-68A7-E853-2C2958BF7C5A}"/>
              </a:ext>
            </a:extLst>
          </p:cNvPr>
          <p:cNvSpPr>
            <a:spLocks noGrp="1"/>
          </p:cNvSpPr>
          <p:nvPr>
            <p:ph idx="1"/>
          </p:nvPr>
        </p:nvSpPr>
        <p:spPr/>
        <p:txBody>
          <a:bodyPr/>
          <a:lstStyle/>
          <a:p>
            <a:pPr algn="ctr"/>
            <a:r>
              <a:rPr lang="en-US" sz="2000" b="0" i="0" dirty="0">
                <a:effectLst/>
                <a:latin typeface="Arial" panose="020B0604020202020204" pitchFamily="34" charset="0"/>
                <a:cs typeface="Arial" panose="020B0604020202020204" pitchFamily="34" charset="0"/>
              </a:rPr>
              <a:t>The mission of the Office of Housing and Community Development is to promote sound housing and community development in Delaware County with the use of federal, state and local resources. </a:t>
            </a:r>
          </a:p>
          <a:p>
            <a:pPr algn="ctr"/>
            <a:r>
              <a:rPr lang="en-US" sz="2000" b="0" i="0" dirty="0">
                <a:effectLst/>
                <a:latin typeface="Arial" panose="020B0604020202020204" pitchFamily="34" charset="0"/>
                <a:cs typeface="Arial" panose="020B0604020202020204" pitchFamily="34" charset="0"/>
              </a:rPr>
              <a:t>OHCD is responsible for the planning, administration, and oversight of three federal programs: the Community Development Block Grant (CDBG), HOME Investment Partnerships (HOME) and Emergency Solutions Grants (ESG) Programs. </a:t>
            </a:r>
          </a:p>
          <a:p>
            <a:pPr algn="ctr"/>
            <a:r>
              <a:rPr lang="en-US" sz="2000" b="0" i="0" dirty="0">
                <a:effectLst/>
                <a:latin typeface="Arial" panose="020B0604020202020204" pitchFamily="34" charset="0"/>
                <a:cs typeface="Arial" panose="020B0604020202020204" pitchFamily="34" charset="0"/>
              </a:rPr>
              <a:t>The office is also charged with oversight of state initiatives funded through the Pennsylvania Department of Community and Economic Development and County initiatives, as funds become available.</a:t>
            </a:r>
          </a:p>
          <a:p>
            <a:pPr algn="ctr"/>
            <a:r>
              <a:rPr lang="en-US" sz="2000" b="1" i="0" dirty="0">
                <a:effectLst/>
                <a:latin typeface="Arial" panose="020B0604020202020204" pitchFamily="34" charset="0"/>
                <a:cs typeface="Arial" panose="020B0604020202020204" pitchFamily="34" charset="0"/>
              </a:rPr>
              <a:t>Office of Housing &amp; Community Development at 610-891-5425</a:t>
            </a:r>
            <a:endParaRPr lang="en-US" sz="2000" b="1" dirty="0">
              <a:latin typeface="Arial" panose="020B0604020202020204" pitchFamily="34" charset="0"/>
              <a:cs typeface="Arial" panose="020B0604020202020204" pitchFamily="34" charset="0"/>
            </a:endParaRPr>
          </a:p>
        </p:txBody>
      </p:sp>
      <p:sp>
        <p:nvSpPr>
          <p:cNvPr id="4" name="Footer Placeholder 3">
            <a:extLst>
              <a:ext uri="{FF2B5EF4-FFF2-40B4-BE49-F238E27FC236}">
                <a16:creationId xmlns:a16="http://schemas.microsoft.com/office/drawing/2014/main" id="{8393E5FA-69C7-CFE4-FE5E-6D3143C2619A}"/>
              </a:ext>
            </a:extLst>
          </p:cNvPr>
          <p:cNvSpPr>
            <a:spLocks noGrp="1"/>
          </p:cNvSpPr>
          <p:nvPr>
            <p:ph type="ftr" sz="quarter" idx="3"/>
          </p:nvPr>
        </p:nvSpPr>
        <p:spPr/>
        <p:txBody>
          <a:bodyPr/>
          <a:lstStyle/>
          <a:p>
            <a:endParaRPr lang="en-US" dirty="0"/>
          </a:p>
        </p:txBody>
      </p:sp>
      <p:sp>
        <p:nvSpPr>
          <p:cNvPr id="5" name="Slide Number Placeholder 4">
            <a:extLst>
              <a:ext uri="{FF2B5EF4-FFF2-40B4-BE49-F238E27FC236}">
                <a16:creationId xmlns:a16="http://schemas.microsoft.com/office/drawing/2014/main" id="{808A672B-0199-7ABA-CA00-530BB6477DCE}"/>
              </a:ext>
            </a:extLst>
          </p:cNvPr>
          <p:cNvSpPr>
            <a:spLocks noGrp="1"/>
          </p:cNvSpPr>
          <p:nvPr>
            <p:ph type="sldNum" sz="quarter" idx="4"/>
          </p:nvPr>
        </p:nvSpPr>
        <p:spPr/>
        <p:txBody>
          <a:bodyPr/>
          <a:lstStyle/>
          <a:p>
            <a:fld id="{294A09A9-5501-47C1-A89A-A340965A2BE2}" type="slidenum">
              <a:rPr lang="en-US" smtClean="0"/>
              <a:pPr/>
              <a:t>39</a:t>
            </a:fld>
            <a:endParaRPr lang="en-US" dirty="0"/>
          </a:p>
        </p:txBody>
      </p:sp>
    </p:spTree>
    <p:extLst>
      <p:ext uri="{BB962C8B-B14F-4D97-AF65-F5344CB8AC3E}">
        <p14:creationId xmlns:p14="http://schemas.microsoft.com/office/powerpoint/2010/main" val="404753615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E84D53-2AA8-41B1-DCE1-3E6536964B11}"/>
              </a:ext>
            </a:extLst>
          </p:cNvPr>
          <p:cNvSpPr>
            <a:spLocks noGrp="1"/>
          </p:cNvSpPr>
          <p:nvPr>
            <p:ph type="title"/>
          </p:nvPr>
        </p:nvSpPr>
        <p:spPr/>
        <p:txBody>
          <a:bodyPr/>
          <a:lstStyle/>
          <a:p>
            <a:r>
              <a:rPr lang="en-US" sz="4400" b="1" dirty="0">
                <a:effectLst/>
                <a:latin typeface="Arial" panose="020B0604020202020204" pitchFamily="34" charset="0"/>
                <a:ea typeface="Calibri" panose="020F0502020204030204" pitchFamily="34" charset="0"/>
              </a:rPr>
              <a:t>County Offices of Services </a:t>
            </a:r>
            <a:r>
              <a:rPr lang="en-US" sz="4400" dirty="0">
                <a:latin typeface="Arial" panose="020B0604020202020204" pitchFamily="34" charset="0"/>
                <a:ea typeface="Calibri" panose="020F0502020204030204" pitchFamily="34" charset="0"/>
              </a:rPr>
              <a:t>for</a:t>
            </a:r>
            <a:r>
              <a:rPr lang="en-US" sz="4400" b="1" dirty="0">
                <a:effectLst/>
                <a:latin typeface="Arial" panose="020B0604020202020204" pitchFamily="34" charset="0"/>
                <a:ea typeface="Calibri" panose="020F0502020204030204" pitchFamily="34" charset="0"/>
              </a:rPr>
              <a:t> the Aging (COSA)</a:t>
            </a:r>
            <a:r>
              <a:rPr lang="en-US" sz="1800" dirty="0">
                <a:effectLst/>
                <a:latin typeface="Arial" panose="020B0604020202020204" pitchFamily="34" charset="0"/>
                <a:ea typeface="Calibri" panose="020F0502020204030204" pitchFamily="34" charset="0"/>
              </a:rPr>
              <a:t> </a:t>
            </a:r>
            <a:endParaRPr lang="en-US" dirty="0"/>
          </a:p>
        </p:txBody>
      </p:sp>
      <p:sp>
        <p:nvSpPr>
          <p:cNvPr id="3" name="Content Placeholder 2">
            <a:extLst>
              <a:ext uri="{FF2B5EF4-FFF2-40B4-BE49-F238E27FC236}">
                <a16:creationId xmlns:a16="http://schemas.microsoft.com/office/drawing/2014/main" id="{F9B5AF2C-BC58-9806-0869-D76FB2D85A35}"/>
              </a:ext>
            </a:extLst>
          </p:cNvPr>
          <p:cNvSpPr>
            <a:spLocks noGrp="1"/>
          </p:cNvSpPr>
          <p:nvPr>
            <p:ph idx="1"/>
          </p:nvPr>
        </p:nvSpPr>
        <p:spPr/>
        <p:txBody>
          <a:bodyPr/>
          <a:lstStyle/>
          <a:p>
            <a:pPr marL="0" marR="0" algn="ctr">
              <a:lnSpc>
                <a:spcPct val="107000"/>
              </a:lnSpc>
              <a:spcBef>
                <a:spcPts val="0"/>
              </a:spcBef>
              <a:spcAft>
                <a:spcPts val="800"/>
              </a:spcAft>
            </a:pPr>
            <a:r>
              <a:rPr lang="en-US" sz="2000" kern="100" dirty="0">
                <a:solidFill>
                  <a:srgbClr val="000000"/>
                </a:solidFill>
                <a:latin typeface="Arial" panose="020B0604020202020204" pitchFamily="34" charset="0"/>
                <a:ea typeface="Calibri" panose="020F0502020204030204" pitchFamily="34" charset="0"/>
                <a:cs typeface="Times New Roman" panose="02020603050405020304" pitchFamily="18" charset="0"/>
              </a:rPr>
              <a:t>The </a:t>
            </a:r>
            <a:r>
              <a:rPr lang="en-US" sz="2000" kern="1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Department of County Government responsible for planning, coordinating, and administering programs and services for the County's population 60 and older. COSA's goal is to enable senior citizens to maintain their independence and dignity, remain in their own homes and communities with appropriate support services, and to deter or prevent unnecessary institutionalization. Special emphasis is placed on serving those who are frail, living alone and are functionally disabled or otherwise in social or economic need.</a:t>
            </a:r>
            <a:endParaRPr lang="en-US" sz="20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7000"/>
              </a:lnSpc>
              <a:spcBef>
                <a:spcPts val="0"/>
              </a:spcBef>
              <a:spcAft>
                <a:spcPts val="800"/>
              </a:spcAft>
            </a:pPr>
            <a:r>
              <a:rPr lang="en-US" sz="2000" b="1" kern="100" dirty="0">
                <a:effectLst/>
                <a:latin typeface="Arial" panose="020B0604020202020204" pitchFamily="34" charset="0"/>
                <a:ea typeface="Calibri" panose="020F0502020204030204" pitchFamily="34" charset="0"/>
                <a:cs typeface="Times New Roman" panose="02020603050405020304" pitchFamily="18" charset="0"/>
              </a:rPr>
              <a:t>County Offices of Services </a:t>
            </a:r>
            <a:r>
              <a:rPr lang="en-US" sz="2000" b="1" kern="100" dirty="0">
                <a:latin typeface="Arial" panose="020B0604020202020204" pitchFamily="34" charset="0"/>
                <a:ea typeface="Calibri" panose="020F0502020204030204" pitchFamily="34" charset="0"/>
                <a:cs typeface="Times New Roman" panose="02020603050405020304" pitchFamily="18" charset="0"/>
              </a:rPr>
              <a:t>for</a:t>
            </a:r>
            <a:r>
              <a:rPr lang="en-US" sz="2000" b="1" kern="100" dirty="0">
                <a:effectLst/>
                <a:latin typeface="Arial" panose="020B0604020202020204" pitchFamily="34" charset="0"/>
                <a:ea typeface="Calibri" panose="020F0502020204030204" pitchFamily="34" charset="0"/>
                <a:cs typeface="Times New Roman" panose="02020603050405020304" pitchFamily="18" charset="0"/>
              </a:rPr>
              <a:t> the Aging- 610-490-1300 or 800-416-4504</a:t>
            </a:r>
            <a:endParaRPr lang="en-US" sz="20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7000"/>
              </a:lnSpc>
              <a:spcBef>
                <a:spcPts val="0"/>
              </a:spcBef>
              <a:spcAft>
                <a:spcPts val="800"/>
              </a:spcAft>
            </a:pPr>
            <a:r>
              <a:rPr lang="en-US" sz="2000" b="1" kern="100" dirty="0">
                <a:effectLst/>
                <a:latin typeface="Arial" panose="020B0604020202020204" pitchFamily="34" charset="0"/>
                <a:ea typeface="Calibri" panose="020F0502020204030204" pitchFamily="34" charset="0"/>
                <a:cs typeface="Times New Roman" panose="02020603050405020304" pitchFamily="18" charset="0"/>
              </a:rPr>
              <a:t>Adult Protective Services- 610-490-1300 or 800-416-4504</a:t>
            </a:r>
            <a:endParaRPr lang="en-US" sz="20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Footer Placeholder 3">
            <a:extLst>
              <a:ext uri="{FF2B5EF4-FFF2-40B4-BE49-F238E27FC236}">
                <a16:creationId xmlns:a16="http://schemas.microsoft.com/office/drawing/2014/main" id="{8015D5E8-6552-6239-8F79-017BC47C1973}"/>
              </a:ext>
            </a:extLst>
          </p:cNvPr>
          <p:cNvSpPr>
            <a:spLocks noGrp="1"/>
          </p:cNvSpPr>
          <p:nvPr>
            <p:ph type="ftr" sz="quarter" idx="3"/>
          </p:nvPr>
        </p:nvSpPr>
        <p:spPr/>
        <p:txBody>
          <a:bodyPr/>
          <a:lstStyle/>
          <a:p>
            <a:endParaRPr lang="en-US" dirty="0"/>
          </a:p>
        </p:txBody>
      </p:sp>
      <p:sp>
        <p:nvSpPr>
          <p:cNvPr id="5" name="Slide Number Placeholder 4">
            <a:extLst>
              <a:ext uri="{FF2B5EF4-FFF2-40B4-BE49-F238E27FC236}">
                <a16:creationId xmlns:a16="http://schemas.microsoft.com/office/drawing/2014/main" id="{71BDCB16-D7FC-3B7F-9C61-8B7F8DC788AE}"/>
              </a:ext>
            </a:extLst>
          </p:cNvPr>
          <p:cNvSpPr>
            <a:spLocks noGrp="1"/>
          </p:cNvSpPr>
          <p:nvPr>
            <p:ph type="sldNum" sz="quarter" idx="4"/>
          </p:nvPr>
        </p:nvSpPr>
        <p:spPr/>
        <p:txBody>
          <a:bodyPr/>
          <a:lstStyle/>
          <a:p>
            <a:fld id="{294A09A9-5501-47C1-A89A-A340965A2BE2}" type="slidenum">
              <a:rPr lang="en-US" smtClean="0"/>
              <a:pPr/>
              <a:t>4</a:t>
            </a:fld>
            <a:endParaRPr lang="en-US" dirty="0"/>
          </a:p>
        </p:txBody>
      </p:sp>
    </p:spTree>
    <p:extLst>
      <p:ext uri="{BB962C8B-B14F-4D97-AF65-F5344CB8AC3E}">
        <p14:creationId xmlns:p14="http://schemas.microsoft.com/office/powerpoint/2010/main" val="197509791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B31A28-928F-AEB0-24D1-B99A2FC026B9}"/>
              </a:ext>
            </a:extLst>
          </p:cNvPr>
          <p:cNvSpPr>
            <a:spLocks noGrp="1"/>
          </p:cNvSpPr>
          <p:nvPr>
            <p:ph type="title"/>
          </p:nvPr>
        </p:nvSpPr>
        <p:spPr/>
        <p:txBody>
          <a:bodyPr/>
          <a:lstStyle/>
          <a:p>
            <a:r>
              <a:rPr lang="en-US" sz="4400" b="1" dirty="0">
                <a:effectLst/>
                <a:latin typeface="Arial" panose="020B0604020202020204" pitchFamily="34" charset="0"/>
                <a:ea typeface="Calibri" panose="020F0502020204030204" pitchFamily="34" charset="0"/>
              </a:rPr>
              <a:t>Office of Intellectual </a:t>
            </a:r>
            <a:r>
              <a:rPr lang="en-US" sz="4400" dirty="0">
                <a:latin typeface="Arial" panose="020B0604020202020204" pitchFamily="34" charset="0"/>
                <a:ea typeface="Calibri" panose="020F0502020204030204" pitchFamily="34" charset="0"/>
              </a:rPr>
              <a:t>&amp;</a:t>
            </a:r>
            <a:r>
              <a:rPr lang="en-US" sz="4400" b="1" dirty="0">
                <a:effectLst/>
                <a:latin typeface="Arial" panose="020B0604020202020204" pitchFamily="34" charset="0"/>
                <a:ea typeface="Calibri" panose="020F0502020204030204" pitchFamily="34" charset="0"/>
              </a:rPr>
              <a:t> Developmental Disabilities (OIDD)</a:t>
            </a:r>
            <a:r>
              <a:rPr lang="en-US" sz="4400" dirty="0">
                <a:effectLst/>
                <a:latin typeface="Arial" panose="020B0604020202020204" pitchFamily="34" charset="0"/>
                <a:ea typeface="Calibri" panose="020F0502020204030204" pitchFamily="34" charset="0"/>
              </a:rPr>
              <a:t> </a:t>
            </a:r>
            <a:endParaRPr lang="en-US" sz="4400" dirty="0"/>
          </a:p>
        </p:txBody>
      </p:sp>
      <p:sp>
        <p:nvSpPr>
          <p:cNvPr id="3" name="Content Placeholder 2">
            <a:extLst>
              <a:ext uri="{FF2B5EF4-FFF2-40B4-BE49-F238E27FC236}">
                <a16:creationId xmlns:a16="http://schemas.microsoft.com/office/drawing/2014/main" id="{A7B99D21-23B3-93AD-EEA7-C6F1685457BD}"/>
              </a:ext>
            </a:extLst>
          </p:cNvPr>
          <p:cNvSpPr>
            <a:spLocks noGrp="1"/>
          </p:cNvSpPr>
          <p:nvPr>
            <p:ph idx="1"/>
          </p:nvPr>
        </p:nvSpPr>
        <p:spPr/>
        <p:txBody>
          <a:bodyPr/>
          <a:lstStyle/>
          <a:p>
            <a:pPr marL="0" marR="0" algn="ctr" fontAlgn="base">
              <a:lnSpc>
                <a:spcPts val="1725"/>
              </a:lnSpc>
              <a:spcBef>
                <a:spcPts val="0"/>
              </a:spcBef>
              <a:spcAft>
                <a:spcPts val="0"/>
              </a:spcAft>
            </a:pPr>
            <a:r>
              <a:rPr lang="en-US" sz="2000" dirty="0">
                <a:solidFill>
                  <a:srgbClr val="000000"/>
                </a:solidFill>
                <a:latin typeface="Arial" panose="020B0604020202020204" pitchFamily="34" charset="0"/>
                <a:ea typeface="Times New Roman" panose="02020603050405020304" pitchFamily="18" charset="0"/>
                <a:cs typeface="Arial" panose="020B0604020202020204" pitchFamily="34" charset="0"/>
              </a:rPr>
              <a:t>S</a:t>
            </a:r>
            <a:r>
              <a:rPr lang="en-US"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erves all eligible individuals with intellectual and developmental disabilities, and/or autism spectrum disorder who live in Delaware County. Our goal is to improve the lives of people with disabilities. The Delaware County Administrative Entity monitors all service providers and Supports Coordination Organizations serving residents of Delaware County to ensure that they follow Pennsylvania Office of Developmental Programs guidelines. Administrative Entity functions include intake and eligibility determination, provider relations, service authorization, systems coordination, quality management, incident management, and eligibility for and coordination of funding sources. The Delaware County Supports Coordination Organization provides case management services that connect individuals and families to community resources, both paid and unpaid, to provide them with the opportunity to have a self-determined, meaningful lifestyle.</a:t>
            </a:r>
            <a:endParaRPr lang="en-US" sz="2000" dirty="0">
              <a:effectLst/>
              <a:latin typeface="Arial" panose="020B0604020202020204" pitchFamily="34" charset="0"/>
              <a:ea typeface="Times New Roman" panose="02020603050405020304" pitchFamily="18" charset="0"/>
              <a:cs typeface="Arial" panose="020B0604020202020204" pitchFamily="34" charset="0"/>
            </a:endParaRPr>
          </a:p>
          <a:p>
            <a:pPr marL="0" marR="0" algn="ctr" fontAlgn="base">
              <a:lnSpc>
                <a:spcPts val="1725"/>
              </a:lnSpc>
              <a:spcBef>
                <a:spcPts val="0"/>
              </a:spcBef>
              <a:spcAft>
                <a:spcPts val="0"/>
              </a:spcAft>
            </a:pPr>
            <a:r>
              <a:rPr lang="en-US" sz="2000" dirty="0">
                <a:effectLst/>
                <a:latin typeface="Arial" panose="020B0604020202020204" pitchFamily="34" charset="0"/>
                <a:ea typeface="Times New Roman" panose="02020603050405020304" pitchFamily="18" charset="0"/>
                <a:cs typeface="Arial" panose="020B0604020202020204" pitchFamily="34" charset="0"/>
              </a:rPr>
              <a:t> </a:t>
            </a:r>
          </a:p>
          <a:p>
            <a:pPr marL="0" marR="0" algn="ctr">
              <a:lnSpc>
                <a:spcPct val="107000"/>
              </a:lnSpc>
              <a:spcBef>
                <a:spcPts val="0"/>
              </a:spcBef>
              <a:spcAft>
                <a:spcPts val="800"/>
              </a:spcAft>
            </a:pPr>
            <a:r>
              <a:rPr lang="en-US" sz="2000" b="1" kern="100" dirty="0">
                <a:effectLst/>
                <a:latin typeface="Arial" panose="020B0604020202020204" pitchFamily="34" charset="0"/>
                <a:ea typeface="Calibri" panose="020F0502020204030204" pitchFamily="34" charset="0"/>
                <a:cs typeface="Arial" panose="020B0604020202020204" pitchFamily="34" charset="0"/>
              </a:rPr>
              <a:t>Office of Intellectual and Developmental Disabilities- 610-713-2400</a:t>
            </a:r>
            <a:endParaRPr lang="en-US" sz="2000" kern="100" dirty="0">
              <a:effectLst/>
              <a:latin typeface="Arial" panose="020B0604020202020204" pitchFamily="34" charset="0"/>
              <a:ea typeface="Calibri" panose="020F0502020204030204" pitchFamily="34" charset="0"/>
              <a:cs typeface="Arial" panose="020B0604020202020204" pitchFamily="34" charset="0"/>
            </a:endParaRPr>
          </a:p>
          <a:p>
            <a:endParaRPr lang="en-US" dirty="0"/>
          </a:p>
        </p:txBody>
      </p:sp>
      <p:sp>
        <p:nvSpPr>
          <p:cNvPr id="4" name="Footer Placeholder 3">
            <a:extLst>
              <a:ext uri="{FF2B5EF4-FFF2-40B4-BE49-F238E27FC236}">
                <a16:creationId xmlns:a16="http://schemas.microsoft.com/office/drawing/2014/main" id="{D21085B5-A00B-8A62-698F-DCB255E00414}"/>
              </a:ext>
            </a:extLst>
          </p:cNvPr>
          <p:cNvSpPr>
            <a:spLocks noGrp="1"/>
          </p:cNvSpPr>
          <p:nvPr>
            <p:ph type="ftr" sz="quarter" idx="3"/>
          </p:nvPr>
        </p:nvSpPr>
        <p:spPr/>
        <p:txBody>
          <a:bodyPr/>
          <a:lstStyle/>
          <a:p>
            <a:endParaRPr lang="en-US" dirty="0"/>
          </a:p>
        </p:txBody>
      </p:sp>
      <p:sp>
        <p:nvSpPr>
          <p:cNvPr id="5" name="Slide Number Placeholder 4">
            <a:extLst>
              <a:ext uri="{FF2B5EF4-FFF2-40B4-BE49-F238E27FC236}">
                <a16:creationId xmlns:a16="http://schemas.microsoft.com/office/drawing/2014/main" id="{8B311F73-9DC3-B6C5-5CA9-96CDE3B2868B}"/>
              </a:ext>
            </a:extLst>
          </p:cNvPr>
          <p:cNvSpPr>
            <a:spLocks noGrp="1"/>
          </p:cNvSpPr>
          <p:nvPr>
            <p:ph type="sldNum" sz="quarter" idx="4"/>
          </p:nvPr>
        </p:nvSpPr>
        <p:spPr/>
        <p:txBody>
          <a:bodyPr/>
          <a:lstStyle/>
          <a:p>
            <a:fld id="{294A09A9-5501-47C1-A89A-A340965A2BE2}" type="slidenum">
              <a:rPr lang="en-US" smtClean="0"/>
              <a:pPr/>
              <a:t>40</a:t>
            </a:fld>
            <a:endParaRPr lang="en-US" dirty="0"/>
          </a:p>
        </p:txBody>
      </p:sp>
    </p:spTree>
    <p:extLst>
      <p:ext uri="{BB962C8B-B14F-4D97-AF65-F5344CB8AC3E}">
        <p14:creationId xmlns:p14="http://schemas.microsoft.com/office/powerpoint/2010/main" val="288704033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B63296-FB5B-6558-BE4D-74E8D7EA5463}"/>
              </a:ext>
            </a:extLst>
          </p:cNvPr>
          <p:cNvSpPr>
            <a:spLocks noGrp="1"/>
          </p:cNvSpPr>
          <p:nvPr>
            <p:ph type="title"/>
          </p:nvPr>
        </p:nvSpPr>
        <p:spPr/>
        <p:txBody>
          <a:bodyPr/>
          <a:lstStyle/>
          <a:p>
            <a:r>
              <a:rPr lang="en-US" sz="3600" b="1" dirty="0">
                <a:effectLst/>
                <a:latin typeface="Arial" panose="020B0604020202020204" pitchFamily="34" charset="0"/>
                <a:ea typeface="Calibri" panose="020F0502020204030204" pitchFamily="34" charset="0"/>
              </a:rPr>
              <a:t>Office of Intellectual </a:t>
            </a:r>
            <a:r>
              <a:rPr lang="en-US" sz="3600" dirty="0">
                <a:latin typeface="Arial" panose="020B0604020202020204" pitchFamily="34" charset="0"/>
                <a:ea typeface="Calibri" panose="020F0502020204030204" pitchFamily="34" charset="0"/>
              </a:rPr>
              <a:t>&amp;</a:t>
            </a:r>
            <a:r>
              <a:rPr lang="en-US" sz="3600" b="1" dirty="0">
                <a:effectLst/>
                <a:latin typeface="Arial" panose="020B0604020202020204" pitchFamily="34" charset="0"/>
                <a:ea typeface="Calibri" panose="020F0502020204030204" pitchFamily="34" charset="0"/>
              </a:rPr>
              <a:t> Developmental Disabilities </a:t>
            </a:r>
            <a:r>
              <a:rPr lang="en-US" sz="3600" dirty="0">
                <a:effectLst/>
                <a:latin typeface="Arial" panose="020B0604020202020204" pitchFamily="34" charset="0"/>
                <a:ea typeface="Calibri" panose="020F0502020204030204" pitchFamily="34" charset="0"/>
              </a:rPr>
              <a:t>Service Map</a:t>
            </a:r>
            <a:endParaRPr lang="en-US" sz="3600" dirty="0"/>
          </a:p>
        </p:txBody>
      </p:sp>
      <p:pic>
        <p:nvPicPr>
          <p:cNvPr id="7" name="Content Placeholder 6" descr="A diagram of a company&#10;&#10;Description automatically generated">
            <a:extLst>
              <a:ext uri="{FF2B5EF4-FFF2-40B4-BE49-F238E27FC236}">
                <a16:creationId xmlns:a16="http://schemas.microsoft.com/office/drawing/2014/main" id="{D161198F-EAB5-97BB-4D92-C79CD4543AA4}"/>
              </a:ext>
            </a:extLst>
          </p:cNvPr>
          <p:cNvPicPr>
            <a:picLocks noGrp="1" noChangeAspect="1"/>
          </p:cNvPicPr>
          <p:nvPr>
            <p:ph idx="1"/>
          </p:nvPr>
        </p:nvPicPr>
        <p:blipFill>
          <a:blip r:embed="rId2"/>
          <a:stretch>
            <a:fillRect/>
          </a:stretch>
        </p:blipFill>
        <p:spPr>
          <a:xfrm>
            <a:off x="1390697" y="1721644"/>
            <a:ext cx="5978337" cy="4619625"/>
          </a:xfrm>
        </p:spPr>
      </p:pic>
      <p:sp>
        <p:nvSpPr>
          <p:cNvPr id="4" name="Footer Placeholder 3">
            <a:extLst>
              <a:ext uri="{FF2B5EF4-FFF2-40B4-BE49-F238E27FC236}">
                <a16:creationId xmlns:a16="http://schemas.microsoft.com/office/drawing/2014/main" id="{399F7ADC-0A5C-7CCC-EEE5-411727481E3C}"/>
              </a:ext>
            </a:extLst>
          </p:cNvPr>
          <p:cNvSpPr>
            <a:spLocks noGrp="1"/>
          </p:cNvSpPr>
          <p:nvPr>
            <p:ph type="ftr" sz="quarter" idx="3"/>
          </p:nvPr>
        </p:nvSpPr>
        <p:spPr/>
        <p:txBody>
          <a:bodyPr/>
          <a:lstStyle/>
          <a:p>
            <a:endParaRPr lang="en-US" dirty="0"/>
          </a:p>
        </p:txBody>
      </p:sp>
      <p:sp>
        <p:nvSpPr>
          <p:cNvPr id="5" name="Slide Number Placeholder 4">
            <a:extLst>
              <a:ext uri="{FF2B5EF4-FFF2-40B4-BE49-F238E27FC236}">
                <a16:creationId xmlns:a16="http://schemas.microsoft.com/office/drawing/2014/main" id="{F9663450-4FE5-BD2B-7250-1733CEF9EA49}"/>
              </a:ext>
            </a:extLst>
          </p:cNvPr>
          <p:cNvSpPr>
            <a:spLocks noGrp="1"/>
          </p:cNvSpPr>
          <p:nvPr>
            <p:ph type="sldNum" sz="quarter" idx="4"/>
          </p:nvPr>
        </p:nvSpPr>
        <p:spPr/>
        <p:txBody>
          <a:bodyPr/>
          <a:lstStyle/>
          <a:p>
            <a:fld id="{294A09A9-5501-47C1-A89A-A340965A2BE2}" type="slidenum">
              <a:rPr lang="en-US" smtClean="0"/>
              <a:pPr/>
              <a:t>41</a:t>
            </a:fld>
            <a:endParaRPr lang="en-US" dirty="0"/>
          </a:p>
        </p:txBody>
      </p:sp>
    </p:spTree>
    <p:extLst>
      <p:ext uri="{BB962C8B-B14F-4D97-AF65-F5344CB8AC3E}">
        <p14:creationId xmlns:p14="http://schemas.microsoft.com/office/powerpoint/2010/main" val="41470818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584351-66F6-594C-1D01-AA4962D1361C}"/>
              </a:ext>
            </a:extLst>
          </p:cNvPr>
          <p:cNvSpPr>
            <a:spLocks noGrp="1"/>
          </p:cNvSpPr>
          <p:nvPr>
            <p:ph type="title"/>
          </p:nvPr>
        </p:nvSpPr>
        <p:spPr/>
        <p:txBody>
          <a:bodyPr/>
          <a:lstStyle/>
          <a:p>
            <a:r>
              <a:rPr lang="en-US" sz="4000" b="1" dirty="0">
                <a:effectLst/>
                <a:latin typeface="Arial" panose="020B0604020202020204" pitchFamily="34" charset="0"/>
                <a:ea typeface="Calibri" panose="020F0502020204030204" pitchFamily="34" charset="0"/>
              </a:rPr>
              <a:t>Office of Intellectual </a:t>
            </a:r>
            <a:r>
              <a:rPr lang="en-US" sz="4000" dirty="0">
                <a:latin typeface="Arial" panose="020B0604020202020204" pitchFamily="34" charset="0"/>
                <a:ea typeface="Calibri" panose="020F0502020204030204" pitchFamily="34" charset="0"/>
              </a:rPr>
              <a:t>&amp;</a:t>
            </a:r>
            <a:r>
              <a:rPr lang="en-US" sz="4000" b="1" dirty="0">
                <a:effectLst/>
                <a:latin typeface="Arial" panose="020B0604020202020204" pitchFamily="34" charset="0"/>
                <a:ea typeface="Calibri" panose="020F0502020204030204" pitchFamily="34" charset="0"/>
              </a:rPr>
              <a:t> Developmental Disabilities Brochure</a:t>
            </a:r>
            <a:r>
              <a:rPr lang="en-US" sz="4000" dirty="0">
                <a:effectLst/>
                <a:latin typeface="Arial" panose="020B0604020202020204" pitchFamily="34" charset="0"/>
                <a:ea typeface="Calibri" panose="020F0502020204030204" pitchFamily="34" charset="0"/>
              </a:rPr>
              <a:t> </a:t>
            </a:r>
            <a:endParaRPr lang="en-US" sz="4000" dirty="0"/>
          </a:p>
        </p:txBody>
      </p:sp>
      <p:pic>
        <p:nvPicPr>
          <p:cNvPr id="7" name="Content Placeholder 6" descr="Several vertical banners of people&#10;&#10;Description automatically generated with medium confidence">
            <a:extLst>
              <a:ext uri="{FF2B5EF4-FFF2-40B4-BE49-F238E27FC236}">
                <a16:creationId xmlns:a16="http://schemas.microsoft.com/office/drawing/2014/main" id="{A0F4727F-EBF3-010B-2F20-D452278DB62F}"/>
              </a:ext>
            </a:extLst>
          </p:cNvPr>
          <p:cNvPicPr>
            <a:picLocks noGrp="1" noChangeAspect="1"/>
          </p:cNvPicPr>
          <p:nvPr>
            <p:ph idx="1"/>
          </p:nvPr>
        </p:nvPicPr>
        <p:blipFill>
          <a:blip r:embed="rId2"/>
          <a:stretch>
            <a:fillRect/>
          </a:stretch>
        </p:blipFill>
        <p:spPr>
          <a:xfrm>
            <a:off x="1890944" y="1706563"/>
            <a:ext cx="5750061" cy="4443230"/>
          </a:xfrm>
        </p:spPr>
      </p:pic>
      <p:sp>
        <p:nvSpPr>
          <p:cNvPr id="4" name="Footer Placeholder 3">
            <a:extLst>
              <a:ext uri="{FF2B5EF4-FFF2-40B4-BE49-F238E27FC236}">
                <a16:creationId xmlns:a16="http://schemas.microsoft.com/office/drawing/2014/main" id="{30D0E84A-3B89-5AA6-1939-04A92C367694}"/>
              </a:ext>
            </a:extLst>
          </p:cNvPr>
          <p:cNvSpPr>
            <a:spLocks noGrp="1"/>
          </p:cNvSpPr>
          <p:nvPr>
            <p:ph type="ftr" sz="quarter" idx="3"/>
          </p:nvPr>
        </p:nvSpPr>
        <p:spPr/>
        <p:txBody>
          <a:bodyPr/>
          <a:lstStyle/>
          <a:p>
            <a:endParaRPr lang="en-US" dirty="0"/>
          </a:p>
        </p:txBody>
      </p:sp>
      <p:sp>
        <p:nvSpPr>
          <p:cNvPr id="5" name="Slide Number Placeholder 4">
            <a:extLst>
              <a:ext uri="{FF2B5EF4-FFF2-40B4-BE49-F238E27FC236}">
                <a16:creationId xmlns:a16="http://schemas.microsoft.com/office/drawing/2014/main" id="{B4D0B1AA-C9E8-1660-772E-48B269F0B869}"/>
              </a:ext>
            </a:extLst>
          </p:cNvPr>
          <p:cNvSpPr>
            <a:spLocks noGrp="1"/>
          </p:cNvSpPr>
          <p:nvPr>
            <p:ph type="sldNum" sz="quarter" idx="4"/>
          </p:nvPr>
        </p:nvSpPr>
        <p:spPr/>
        <p:txBody>
          <a:bodyPr/>
          <a:lstStyle/>
          <a:p>
            <a:fld id="{294A09A9-5501-47C1-A89A-A340965A2BE2}" type="slidenum">
              <a:rPr lang="en-US" smtClean="0"/>
              <a:pPr/>
              <a:t>42</a:t>
            </a:fld>
            <a:endParaRPr lang="en-US" dirty="0"/>
          </a:p>
        </p:txBody>
      </p:sp>
    </p:spTree>
    <p:extLst>
      <p:ext uri="{BB962C8B-B14F-4D97-AF65-F5344CB8AC3E}">
        <p14:creationId xmlns:p14="http://schemas.microsoft.com/office/powerpoint/2010/main" val="179678539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936538-E281-61F7-4788-C4E9E5BF833F}"/>
              </a:ext>
            </a:extLst>
          </p:cNvPr>
          <p:cNvSpPr>
            <a:spLocks noGrp="1"/>
          </p:cNvSpPr>
          <p:nvPr>
            <p:ph type="title"/>
          </p:nvPr>
        </p:nvSpPr>
        <p:spPr/>
        <p:txBody>
          <a:bodyPr/>
          <a:lstStyle/>
          <a:p>
            <a:r>
              <a:rPr lang="en-US" sz="4000" b="1" dirty="0">
                <a:effectLst/>
                <a:latin typeface="Arial" panose="020B0604020202020204" pitchFamily="34" charset="0"/>
                <a:ea typeface="Calibri" panose="020F0502020204030204" pitchFamily="34" charset="0"/>
              </a:rPr>
              <a:t>Office of Intellectual </a:t>
            </a:r>
            <a:r>
              <a:rPr lang="en-US" sz="4000" dirty="0">
                <a:latin typeface="Arial" panose="020B0604020202020204" pitchFamily="34" charset="0"/>
                <a:ea typeface="Calibri" panose="020F0502020204030204" pitchFamily="34" charset="0"/>
              </a:rPr>
              <a:t>&amp;</a:t>
            </a:r>
            <a:r>
              <a:rPr lang="en-US" sz="4000" b="1" dirty="0">
                <a:effectLst/>
                <a:latin typeface="Arial" panose="020B0604020202020204" pitchFamily="34" charset="0"/>
                <a:ea typeface="Calibri" panose="020F0502020204030204" pitchFamily="34" charset="0"/>
              </a:rPr>
              <a:t> Developmental Disabilities </a:t>
            </a:r>
            <a:r>
              <a:rPr lang="en-US" sz="4000" dirty="0">
                <a:latin typeface="Arial" panose="020B0604020202020204" pitchFamily="34" charset="0"/>
                <a:ea typeface="Calibri" panose="020F0502020204030204" pitchFamily="34" charset="0"/>
              </a:rPr>
              <a:t>Brochure</a:t>
            </a:r>
            <a:r>
              <a:rPr lang="en-US" sz="4000" dirty="0">
                <a:effectLst/>
                <a:latin typeface="Arial" panose="020B0604020202020204" pitchFamily="34" charset="0"/>
                <a:ea typeface="Calibri" panose="020F0502020204030204" pitchFamily="34" charset="0"/>
              </a:rPr>
              <a:t> </a:t>
            </a:r>
            <a:endParaRPr lang="en-US" sz="4000" dirty="0"/>
          </a:p>
        </p:txBody>
      </p:sp>
      <p:pic>
        <p:nvPicPr>
          <p:cNvPr id="7" name="Content Placeholder 6" descr="Several different types of information&#10;&#10;Description automatically generated with medium confidence">
            <a:extLst>
              <a:ext uri="{FF2B5EF4-FFF2-40B4-BE49-F238E27FC236}">
                <a16:creationId xmlns:a16="http://schemas.microsoft.com/office/drawing/2014/main" id="{FB8448AE-99EE-94FF-8704-B0EB4D0F1FFA}"/>
              </a:ext>
            </a:extLst>
          </p:cNvPr>
          <p:cNvPicPr>
            <a:picLocks noGrp="1" noChangeAspect="1"/>
          </p:cNvPicPr>
          <p:nvPr>
            <p:ph idx="1"/>
          </p:nvPr>
        </p:nvPicPr>
        <p:blipFill>
          <a:blip r:embed="rId2"/>
          <a:stretch>
            <a:fillRect/>
          </a:stretch>
        </p:blipFill>
        <p:spPr>
          <a:xfrm>
            <a:off x="1988598" y="1857861"/>
            <a:ext cx="5625774" cy="4347190"/>
          </a:xfrm>
        </p:spPr>
      </p:pic>
      <p:sp>
        <p:nvSpPr>
          <p:cNvPr id="4" name="Footer Placeholder 3">
            <a:extLst>
              <a:ext uri="{FF2B5EF4-FFF2-40B4-BE49-F238E27FC236}">
                <a16:creationId xmlns:a16="http://schemas.microsoft.com/office/drawing/2014/main" id="{AEF4E2C0-3DA3-5DCA-31A6-63EAA1865B78}"/>
              </a:ext>
            </a:extLst>
          </p:cNvPr>
          <p:cNvSpPr>
            <a:spLocks noGrp="1"/>
          </p:cNvSpPr>
          <p:nvPr>
            <p:ph type="ftr" sz="quarter" idx="3"/>
          </p:nvPr>
        </p:nvSpPr>
        <p:spPr/>
        <p:txBody>
          <a:bodyPr/>
          <a:lstStyle/>
          <a:p>
            <a:endParaRPr lang="en-US" dirty="0"/>
          </a:p>
        </p:txBody>
      </p:sp>
      <p:sp>
        <p:nvSpPr>
          <p:cNvPr id="5" name="Slide Number Placeholder 4">
            <a:extLst>
              <a:ext uri="{FF2B5EF4-FFF2-40B4-BE49-F238E27FC236}">
                <a16:creationId xmlns:a16="http://schemas.microsoft.com/office/drawing/2014/main" id="{3C76B1B6-63E1-B0E1-DDDE-04CFA056510F}"/>
              </a:ext>
            </a:extLst>
          </p:cNvPr>
          <p:cNvSpPr>
            <a:spLocks noGrp="1"/>
          </p:cNvSpPr>
          <p:nvPr>
            <p:ph type="sldNum" sz="quarter" idx="4"/>
          </p:nvPr>
        </p:nvSpPr>
        <p:spPr/>
        <p:txBody>
          <a:bodyPr/>
          <a:lstStyle/>
          <a:p>
            <a:fld id="{294A09A9-5501-47C1-A89A-A340965A2BE2}" type="slidenum">
              <a:rPr lang="en-US" smtClean="0"/>
              <a:pPr/>
              <a:t>43</a:t>
            </a:fld>
            <a:endParaRPr lang="en-US" dirty="0"/>
          </a:p>
        </p:txBody>
      </p:sp>
    </p:spTree>
    <p:extLst>
      <p:ext uri="{BB962C8B-B14F-4D97-AF65-F5344CB8AC3E}">
        <p14:creationId xmlns:p14="http://schemas.microsoft.com/office/powerpoint/2010/main" val="59512895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A705AC-C88F-4D39-6AC7-384D18EE5E0F}"/>
              </a:ext>
            </a:extLst>
          </p:cNvPr>
          <p:cNvSpPr>
            <a:spLocks noGrp="1"/>
          </p:cNvSpPr>
          <p:nvPr>
            <p:ph type="title"/>
          </p:nvPr>
        </p:nvSpPr>
        <p:spPr/>
        <p:txBody>
          <a:bodyPr/>
          <a:lstStyle/>
          <a:p>
            <a:r>
              <a:rPr lang="en-US" sz="4800" dirty="0">
                <a:effectLst/>
                <a:latin typeface="Arial" panose="020B0604020202020204" pitchFamily="34" charset="0"/>
                <a:ea typeface="Calibri" panose="020F0502020204030204" pitchFamily="34" charset="0"/>
              </a:rPr>
              <a:t>Supports Coordination</a:t>
            </a:r>
            <a:endParaRPr lang="en-US" dirty="0"/>
          </a:p>
        </p:txBody>
      </p:sp>
      <p:pic>
        <p:nvPicPr>
          <p:cNvPr id="7" name="Content Placeholder 6" descr="A document with text and words&#10;&#10;Description automatically generated">
            <a:extLst>
              <a:ext uri="{FF2B5EF4-FFF2-40B4-BE49-F238E27FC236}">
                <a16:creationId xmlns:a16="http://schemas.microsoft.com/office/drawing/2014/main" id="{8219AAB7-EBA7-17C3-1A3F-7B7706E61CE0}"/>
              </a:ext>
            </a:extLst>
          </p:cNvPr>
          <p:cNvPicPr>
            <a:picLocks noGrp="1" noChangeAspect="1"/>
          </p:cNvPicPr>
          <p:nvPr>
            <p:ph idx="1"/>
          </p:nvPr>
        </p:nvPicPr>
        <p:blipFill>
          <a:blip r:embed="rId2"/>
          <a:stretch>
            <a:fillRect/>
          </a:stretch>
        </p:blipFill>
        <p:spPr>
          <a:xfrm>
            <a:off x="3195579" y="1607654"/>
            <a:ext cx="3647112" cy="4719793"/>
          </a:xfrm>
        </p:spPr>
      </p:pic>
      <p:sp>
        <p:nvSpPr>
          <p:cNvPr id="4" name="Footer Placeholder 3">
            <a:extLst>
              <a:ext uri="{FF2B5EF4-FFF2-40B4-BE49-F238E27FC236}">
                <a16:creationId xmlns:a16="http://schemas.microsoft.com/office/drawing/2014/main" id="{5EC0D94B-1F77-2F34-EF83-549FD0CA7B44}"/>
              </a:ext>
            </a:extLst>
          </p:cNvPr>
          <p:cNvSpPr>
            <a:spLocks noGrp="1"/>
          </p:cNvSpPr>
          <p:nvPr>
            <p:ph type="ftr" sz="quarter" idx="3"/>
          </p:nvPr>
        </p:nvSpPr>
        <p:spPr/>
        <p:txBody>
          <a:bodyPr/>
          <a:lstStyle/>
          <a:p>
            <a:endParaRPr lang="en-US" dirty="0"/>
          </a:p>
        </p:txBody>
      </p:sp>
      <p:sp>
        <p:nvSpPr>
          <p:cNvPr id="5" name="Slide Number Placeholder 4">
            <a:extLst>
              <a:ext uri="{FF2B5EF4-FFF2-40B4-BE49-F238E27FC236}">
                <a16:creationId xmlns:a16="http://schemas.microsoft.com/office/drawing/2014/main" id="{F0F7A2D5-8BB7-7997-0C46-7DC367B6F897}"/>
              </a:ext>
            </a:extLst>
          </p:cNvPr>
          <p:cNvSpPr>
            <a:spLocks noGrp="1"/>
          </p:cNvSpPr>
          <p:nvPr>
            <p:ph type="sldNum" sz="quarter" idx="4"/>
          </p:nvPr>
        </p:nvSpPr>
        <p:spPr/>
        <p:txBody>
          <a:bodyPr/>
          <a:lstStyle/>
          <a:p>
            <a:fld id="{294A09A9-5501-47C1-A89A-A340965A2BE2}" type="slidenum">
              <a:rPr lang="en-US" smtClean="0"/>
              <a:pPr/>
              <a:t>44</a:t>
            </a:fld>
            <a:endParaRPr lang="en-US" dirty="0"/>
          </a:p>
        </p:txBody>
      </p:sp>
    </p:spTree>
    <p:extLst>
      <p:ext uri="{BB962C8B-B14F-4D97-AF65-F5344CB8AC3E}">
        <p14:creationId xmlns:p14="http://schemas.microsoft.com/office/powerpoint/2010/main" val="99176090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06021F-F932-C12E-950C-12723BC48262}"/>
              </a:ext>
            </a:extLst>
          </p:cNvPr>
          <p:cNvSpPr>
            <a:spLocks noGrp="1"/>
          </p:cNvSpPr>
          <p:nvPr>
            <p:ph type="title"/>
          </p:nvPr>
        </p:nvSpPr>
        <p:spPr/>
        <p:txBody>
          <a:bodyPr/>
          <a:lstStyle/>
          <a:p>
            <a:r>
              <a:rPr lang="en-US" b="1" dirty="0">
                <a:effectLst/>
                <a:latin typeface="Arial" panose="020B0604020202020204" pitchFamily="34" charset="0"/>
                <a:ea typeface="Calibri" panose="020F0502020204030204" pitchFamily="34" charset="0"/>
              </a:rPr>
              <a:t>Office of Mental Health (MH)</a:t>
            </a:r>
            <a:endParaRPr lang="en-US" dirty="0"/>
          </a:p>
        </p:txBody>
      </p:sp>
      <p:sp>
        <p:nvSpPr>
          <p:cNvPr id="3" name="Content Placeholder 2">
            <a:extLst>
              <a:ext uri="{FF2B5EF4-FFF2-40B4-BE49-F238E27FC236}">
                <a16:creationId xmlns:a16="http://schemas.microsoft.com/office/drawing/2014/main" id="{310F327A-D0B9-FD96-C81C-1B10E778ADF5}"/>
              </a:ext>
            </a:extLst>
          </p:cNvPr>
          <p:cNvSpPr>
            <a:spLocks noGrp="1"/>
          </p:cNvSpPr>
          <p:nvPr>
            <p:ph idx="1"/>
          </p:nvPr>
        </p:nvSpPr>
        <p:spPr/>
        <p:txBody>
          <a:bodyPr/>
          <a:lstStyle/>
          <a:p>
            <a:pPr marL="0" marR="0" algn="ctr" fontAlgn="base">
              <a:lnSpc>
                <a:spcPts val="1725"/>
              </a:lnSpc>
              <a:spcBef>
                <a:spcPts val="0"/>
              </a:spcBef>
              <a:spcAft>
                <a:spcPts val="0"/>
              </a:spcAft>
            </a:pPr>
            <a:endParaRPr lang="en-US"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p>
            <a:pPr marL="0" marR="0" algn="ctr" fontAlgn="base">
              <a:lnSpc>
                <a:spcPts val="1725"/>
              </a:lnSpc>
              <a:spcBef>
                <a:spcPts val="0"/>
              </a:spcBef>
              <a:spcAft>
                <a:spcPts val="0"/>
              </a:spcAft>
            </a:pPr>
            <a:r>
              <a:rPr lang="en-US"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Mental Health is an administrative office within the Delaware County Department of Human Services. This office assures appropriate services are available for children, adolescents and adults who experience mental health challenges. We contract with agencies who provide an array of services and resources which are focused on the principles of recovery, resiliency, and self-determination. </a:t>
            </a:r>
            <a:r>
              <a:rPr lang="en-US" sz="2000" dirty="0">
                <a:solidFill>
                  <a:srgbClr val="000000"/>
                </a:solidFill>
                <a:latin typeface="Arial" panose="020B0604020202020204" pitchFamily="34" charset="0"/>
                <a:ea typeface="Times New Roman" panose="02020603050405020304" pitchFamily="18" charset="0"/>
                <a:cs typeface="Arial" panose="020B0604020202020204" pitchFamily="34" charset="0"/>
              </a:rPr>
              <a:t>Our County and HealthChoices funded Programs </a:t>
            </a:r>
            <a:r>
              <a:rPr lang="en-US"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include Psychiatric Rehabilitation, Outpatient Treatment, Case Management, Residential Support Services, Acute Inpatient Treatment, Crisis, and Peer Support Services, Community-Based services, In-Home Based services, School-Based Services, Partial Hospitalization, Mobile Crisis, and Crisis Center.</a:t>
            </a:r>
            <a:endParaRPr lang="en-US" sz="2000" dirty="0">
              <a:effectLst/>
              <a:latin typeface="Arial" panose="020B0604020202020204" pitchFamily="34" charset="0"/>
              <a:ea typeface="Times New Roman" panose="02020603050405020304" pitchFamily="18" charset="0"/>
              <a:cs typeface="Arial" panose="020B0604020202020204" pitchFamily="34" charset="0"/>
            </a:endParaRPr>
          </a:p>
          <a:p>
            <a:pPr marL="0" marR="0" algn="ctr" fontAlgn="base">
              <a:lnSpc>
                <a:spcPts val="1725"/>
              </a:lnSpc>
              <a:spcBef>
                <a:spcPts val="0"/>
              </a:spcBef>
              <a:spcAft>
                <a:spcPts val="0"/>
              </a:spcAft>
            </a:pPr>
            <a:r>
              <a:rPr lang="en-US" sz="2000" dirty="0">
                <a:effectLst/>
                <a:latin typeface="Arial" panose="020B0604020202020204" pitchFamily="34" charset="0"/>
                <a:ea typeface="Times New Roman" panose="02020603050405020304" pitchFamily="18" charset="0"/>
                <a:cs typeface="Arial" panose="020B0604020202020204" pitchFamily="34" charset="0"/>
              </a:rPr>
              <a:t> </a:t>
            </a:r>
          </a:p>
          <a:p>
            <a:pPr marL="0" marR="0" algn="ctr" fontAlgn="base">
              <a:lnSpc>
                <a:spcPts val="1725"/>
              </a:lnSpc>
              <a:spcBef>
                <a:spcPts val="0"/>
              </a:spcBef>
              <a:spcAft>
                <a:spcPts val="0"/>
              </a:spcAft>
            </a:pPr>
            <a:r>
              <a:rPr lang="en-US" sz="20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Delaware County Mobile Crisis Services- 855-889-7827</a:t>
            </a:r>
            <a:endParaRPr lang="en-US" sz="2000" dirty="0">
              <a:effectLst/>
              <a:latin typeface="Arial" panose="020B0604020202020204" pitchFamily="34" charset="0"/>
              <a:ea typeface="Times New Roman" panose="02020603050405020304" pitchFamily="18" charset="0"/>
              <a:cs typeface="Arial" panose="020B0604020202020204" pitchFamily="34" charset="0"/>
            </a:endParaRPr>
          </a:p>
          <a:p>
            <a:endParaRPr lang="en-US" dirty="0"/>
          </a:p>
        </p:txBody>
      </p:sp>
      <p:sp>
        <p:nvSpPr>
          <p:cNvPr id="4" name="Footer Placeholder 3">
            <a:extLst>
              <a:ext uri="{FF2B5EF4-FFF2-40B4-BE49-F238E27FC236}">
                <a16:creationId xmlns:a16="http://schemas.microsoft.com/office/drawing/2014/main" id="{7DB878BB-F343-7CC8-FC2A-BCCB82E27E4A}"/>
              </a:ext>
            </a:extLst>
          </p:cNvPr>
          <p:cNvSpPr>
            <a:spLocks noGrp="1"/>
          </p:cNvSpPr>
          <p:nvPr>
            <p:ph type="ftr" sz="quarter" idx="3"/>
          </p:nvPr>
        </p:nvSpPr>
        <p:spPr/>
        <p:txBody>
          <a:bodyPr/>
          <a:lstStyle/>
          <a:p>
            <a:endParaRPr lang="en-US" dirty="0"/>
          </a:p>
        </p:txBody>
      </p:sp>
      <p:sp>
        <p:nvSpPr>
          <p:cNvPr id="5" name="Slide Number Placeholder 4">
            <a:extLst>
              <a:ext uri="{FF2B5EF4-FFF2-40B4-BE49-F238E27FC236}">
                <a16:creationId xmlns:a16="http://schemas.microsoft.com/office/drawing/2014/main" id="{088F4170-C778-C180-756F-BE26B2FC19C7}"/>
              </a:ext>
            </a:extLst>
          </p:cNvPr>
          <p:cNvSpPr>
            <a:spLocks noGrp="1"/>
          </p:cNvSpPr>
          <p:nvPr>
            <p:ph type="sldNum" sz="quarter" idx="4"/>
          </p:nvPr>
        </p:nvSpPr>
        <p:spPr/>
        <p:txBody>
          <a:bodyPr/>
          <a:lstStyle/>
          <a:p>
            <a:fld id="{294A09A9-5501-47C1-A89A-A340965A2BE2}" type="slidenum">
              <a:rPr lang="en-US" smtClean="0"/>
              <a:pPr/>
              <a:t>45</a:t>
            </a:fld>
            <a:endParaRPr lang="en-US" dirty="0"/>
          </a:p>
        </p:txBody>
      </p:sp>
    </p:spTree>
    <p:extLst>
      <p:ext uri="{BB962C8B-B14F-4D97-AF65-F5344CB8AC3E}">
        <p14:creationId xmlns:p14="http://schemas.microsoft.com/office/powerpoint/2010/main" val="395689442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79275D-2291-2AFD-2E62-02A3EFFA75FB}"/>
              </a:ext>
            </a:extLst>
          </p:cNvPr>
          <p:cNvSpPr>
            <a:spLocks noGrp="1"/>
          </p:cNvSpPr>
          <p:nvPr>
            <p:ph type="title"/>
          </p:nvPr>
        </p:nvSpPr>
        <p:spPr/>
        <p:txBody>
          <a:bodyPr/>
          <a:lstStyle/>
          <a:p>
            <a:r>
              <a:rPr lang="en-US" dirty="0">
                <a:latin typeface="Arial" panose="020B0604020202020204" pitchFamily="34" charset="0"/>
                <a:cs typeface="Arial" panose="020B0604020202020204" pitchFamily="34" charset="0"/>
              </a:rPr>
              <a:t>Office of Mental Health Adolescent Service Map</a:t>
            </a:r>
          </a:p>
        </p:txBody>
      </p:sp>
      <p:pic>
        <p:nvPicPr>
          <p:cNvPr id="7" name="Content Placeholder 6" descr="A diagram of a medical organization&#10;&#10;Description automatically generated with medium confidence">
            <a:extLst>
              <a:ext uri="{FF2B5EF4-FFF2-40B4-BE49-F238E27FC236}">
                <a16:creationId xmlns:a16="http://schemas.microsoft.com/office/drawing/2014/main" id="{536A8A5D-D9A8-D4B5-E5EB-C4ED9391E2EC}"/>
              </a:ext>
            </a:extLst>
          </p:cNvPr>
          <p:cNvPicPr>
            <a:picLocks noGrp="1" noChangeAspect="1"/>
          </p:cNvPicPr>
          <p:nvPr>
            <p:ph idx="1"/>
          </p:nvPr>
        </p:nvPicPr>
        <p:blipFill>
          <a:blip r:embed="rId2"/>
          <a:stretch>
            <a:fillRect/>
          </a:stretch>
        </p:blipFill>
        <p:spPr>
          <a:xfrm>
            <a:off x="1859896" y="1855434"/>
            <a:ext cx="6071597" cy="4691690"/>
          </a:xfrm>
        </p:spPr>
      </p:pic>
      <p:sp>
        <p:nvSpPr>
          <p:cNvPr id="4" name="Footer Placeholder 3">
            <a:extLst>
              <a:ext uri="{FF2B5EF4-FFF2-40B4-BE49-F238E27FC236}">
                <a16:creationId xmlns:a16="http://schemas.microsoft.com/office/drawing/2014/main" id="{B2DD7BDF-B6C4-80AF-115B-7049DCCB90A7}"/>
              </a:ext>
            </a:extLst>
          </p:cNvPr>
          <p:cNvSpPr>
            <a:spLocks noGrp="1"/>
          </p:cNvSpPr>
          <p:nvPr>
            <p:ph type="ftr" sz="quarter" idx="3"/>
          </p:nvPr>
        </p:nvSpPr>
        <p:spPr/>
        <p:txBody>
          <a:bodyPr/>
          <a:lstStyle/>
          <a:p>
            <a:endParaRPr lang="en-US" dirty="0"/>
          </a:p>
        </p:txBody>
      </p:sp>
      <p:sp>
        <p:nvSpPr>
          <p:cNvPr id="5" name="Slide Number Placeholder 4">
            <a:extLst>
              <a:ext uri="{FF2B5EF4-FFF2-40B4-BE49-F238E27FC236}">
                <a16:creationId xmlns:a16="http://schemas.microsoft.com/office/drawing/2014/main" id="{B9E727B7-C5A4-DB16-3C29-63343086B221}"/>
              </a:ext>
            </a:extLst>
          </p:cNvPr>
          <p:cNvSpPr>
            <a:spLocks noGrp="1"/>
          </p:cNvSpPr>
          <p:nvPr>
            <p:ph type="sldNum" sz="quarter" idx="4"/>
          </p:nvPr>
        </p:nvSpPr>
        <p:spPr/>
        <p:txBody>
          <a:bodyPr/>
          <a:lstStyle/>
          <a:p>
            <a:fld id="{294A09A9-5501-47C1-A89A-A340965A2BE2}" type="slidenum">
              <a:rPr lang="en-US" smtClean="0"/>
              <a:pPr/>
              <a:t>46</a:t>
            </a:fld>
            <a:endParaRPr lang="en-US" dirty="0"/>
          </a:p>
        </p:txBody>
      </p:sp>
    </p:spTree>
    <p:extLst>
      <p:ext uri="{BB962C8B-B14F-4D97-AF65-F5344CB8AC3E}">
        <p14:creationId xmlns:p14="http://schemas.microsoft.com/office/powerpoint/2010/main" val="365904381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CF8B18-2FB1-C77B-43F7-325010B7717A}"/>
              </a:ext>
            </a:extLst>
          </p:cNvPr>
          <p:cNvSpPr>
            <a:spLocks noGrp="1"/>
          </p:cNvSpPr>
          <p:nvPr>
            <p:ph type="title"/>
          </p:nvPr>
        </p:nvSpPr>
        <p:spPr/>
        <p:txBody>
          <a:bodyPr/>
          <a:lstStyle/>
          <a:p>
            <a:r>
              <a:rPr lang="en-US" dirty="0">
                <a:latin typeface="Arial" panose="020B0604020202020204" pitchFamily="34" charset="0"/>
                <a:cs typeface="Arial" panose="020B0604020202020204" pitchFamily="34" charset="0"/>
              </a:rPr>
              <a:t>Office of Mental Health </a:t>
            </a:r>
            <a:br>
              <a:rPr lang="en-US" dirty="0">
                <a:latin typeface="Arial" panose="020B0604020202020204" pitchFamily="34" charset="0"/>
                <a:cs typeface="Arial" panose="020B0604020202020204" pitchFamily="34" charset="0"/>
              </a:rPr>
            </a:br>
            <a:r>
              <a:rPr lang="en-US" dirty="0">
                <a:latin typeface="Arial" panose="020B0604020202020204" pitchFamily="34" charset="0"/>
                <a:cs typeface="Arial" panose="020B0604020202020204" pitchFamily="34" charset="0"/>
              </a:rPr>
              <a:t>Adult Service Map</a:t>
            </a:r>
            <a:endParaRPr lang="en-US" dirty="0"/>
          </a:p>
        </p:txBody>
      </p:sp>
      <p:pic>
        <p:nvPicPr>
          <p:cNvPr id="7" name="Content Placeholder 6" descr="A diagram of a health care system&#10;&#10;Description automatically generated">
            <a:extLst>
              <a:ext uri="{FF2B5EF4-FFF2-40B4-BE49-F238E27FC236}">
                <a16:creationId xmlns:a16="http://schemas.microsoft.com/office/drawing/2014/main" id="{CAF16347-551C-8F6F-0FDE-8F0E35E70EDC}"/>
              </a:ext>
            </a:extLst>
          </p:cNvPr>
          <p:cNvPicPr>
            <a:picLocks noGrp="1" noChangeAspect="1"/>
          </p:cNvPicPr>
          <p:nvPr>
            <p:ph idx="1"/>
          </p:nvPr>
        </p:nvPicPr>
        <p:blipFill>
          <a:blip r:embed="rId2"/>
          <a:stretch>
            <a:fillRect/>
          </a:stretch>
        </p:blipFill>
        <p:spPr>
          <a:xfrm>
            <a:off x="1846555" y="1851936"/>
            <a:ext cx="5548544" cy="4287512"/>
          </a:xfrm>
        </p:spPr>
      </p:pic>
      <p:sp>
        <p:nvSpPr>
          <p:cNvPr id="4" name="Footer Placeholder 3">
            <a:extLst>
              <a:ext uri="{FF2B5EF4-FFF2-40B4-BE49-F238E27FC236}">
                <a16:creationId xmlns:a16="http://schemas.microsoft.com/office/drawing/2014/main" id="{5578564B-AB85-49CC-9848-DA5595CC546A}"/>
              </a:ext>
            </a:extLst>
          </p:cNvPr>
          <p:cNvSpPr>
            <a:spLocks noGrp="1"/>
          </p:cNvSpPr>
          <p:nvPr>
            <p:ph type="ftr" sz="quarter" idx="3"/>
          </p:nvPr>
        </p:nvSpPr>
        <p:spPr/>
        <p:txBody>
          <a:bodyPr/>
          <a:lstStyle/>
          <a:p>
            <a:endParaRPr lang="en-US" dirty="0"/>
          </a:p>
        </p:txBody>
      </p:sp>
      <p:sp>
        <p:nvSpPr>
          <p:cNvPr id="5" name="Slide Number Placeholder 4">
            <a:extLst>
              <a:ext uri="{FF2B5EF4-FFF2-40B4-BE49-F238E27FC236}">
                <a16:creationId xmlns:a16="http://schemas.microsoft.com/office/drawing/2014/main" id="{D867ACB9-AE84-E663-51E2-DE3B56CA1952}"/>
              </a:ext>
            </a:extLst>
          </p:cNvPr>
          <p:cNvSpPr>
            <a:spLocks noGrp="1"/>
          </p:cNvSpPr>
          <p:nvPr>
            <p:ph type="sldNum" sz="quarter" idx="4"/>
          </p:nvPr>
        </p:nvSpPr>
        <p:spPr/>
        <p:txBody>
          <a:bodyPr/>
          <a:lstStyle/>
          <a:p>
            <a:fld id="{294A09A9-5501-47C1-A89A-A340965A2BE2}" type="slidenum">
              <a:rPr lang="en-US" smtClean="0"/>
              <a:pPr/>
              <a:t>47</a:t>
            </a:fld>
            <a:endParaRPr lang="en-US" dirty="0"/>
          </a:p>
        </p:txBody>
      </p:sp>
    </p:spTree>
    <p:extLst>
      <p:ext uri="{BB962C8B-B14F-4D97-AF65-F5344CB8AC3E}">
        <p14:creationId xmlns:p14="http://schemas.microsoft.com/office/powerpoint/2010/main" val="104092632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8F0436-9D49-41BE-5CBF-750076EBC5D5}"/>
              </a:ext>
            </a:extLst>
          </p:cNvPr>
          <p:cNvSpPr>
            <a:spLocks noGrp="1"/>
          </p:cNvSpPr>
          <p:nvPr>
            <p:ph type="title"/>
          </p:nvPr>
        </p:nvSpPr>
        <p:spPr/>
        <p:txBody>
          <a:bodyPr/>
          <a:lstStyle/>
          <a:p>
            <a:r>
              <a:rPr lang="en-US" dirty="0">
                <a:latin typeface="Arial" panose="020B0604020202020204" pitchFamily="34" charset="0"/>
                <a:cs typeface="Arial" panose="020B0604020202020204" pitchFamily="34" charset="0"/>
              </a:rPr>
              <a:t>Office of Mental Health Brochure</a:t>
            </a:r>
            <a:endParaRPr lang="en-US" dirty="0"/>
          </a:p>
        </p:txBody>
      </p:sp>
      <p:pic>
        <p:nvPicPr>
          <p:cNvPr id="7" name="Content Placeholder 6" descr="Several blue and white labels&#10;&#10;Description automatically generated">
            <a:extLst>
              <a:ext uri="{FF2B5EF4-FFF2-40B4-BE49-F238E27FC236}">
                <a16:creationId xmlns:a16="http://schemas.microsoft.com/office/drawing/2014/main" id="{7FABEE4F-48B9-5C73-43EF-7B04913ED944}"/>
              </a:ext>
            </a:extLst>
          </p:cNvPr>
          <p:cNvPicPr>
            <a:picLocks noGrp="1" noChangeAspect="1"/>
          </p:cNvPicPr>
          <p:nvPr>
            <p:ph idx="1"/>
          </p:nvPr>
        </p:nvPicPr>
        <p:blipFill>
          <a:blip r:embed="rId2"/>
          <a:stretch>
            <a:fillRect/>
          </a:stretch>
        </p:blipFill>
        <p:spPr>
          <a:xfrm>
            <a:off x="1876425" y="1776827"/>
            <a:ext cx="5835509" cy="4509258"/>
          </a:xfrm>
        </p:spPr>
      </p:pic>
      <p:sp>
        <p:nvSpPr>
          <p:cNvPr id="4" name="Footer Placeholder 3">
            <a:extLst>
              <a:ext uri="{FF2B5EF4-FFF2-40B4-BE49-F238E27FC236}">
                <a16:creationId xmlns:a16="http://schemas.microsoft.com/office/drawing/2014/main" id="{70804420-7833-BF4E-CEF0-24366305ACE7}"/>
              </a:ext>
            </a:extLst>
          </p:cNvPr>
          <p:cNvSpPr>
            <a:spLocks noGrp="1"/>
          </p:cNvSpPr>
          <p:nvPr>
            <p:ph type="ftr" sz="quarter" idx="3"/>
          </p:nvPr>
        </p:nvSpPr>
        <p:spPr/>
        <p:txBody>
          <a:bodyPr/>
          <a:lstStyle/>
          <a:p>
            <a:r>
              <a:rPr lang="en-US"/>
              <a:t>PRESENTATION TITLE</a:t>
            </a:r>
            <a:endParaRPr lang="en-US" dirty="0"/>
          </a:p>
        </p:txBody>
      </p:sp>
      <p:sp>
        <p:nvSpPr>
          <p:cNvPr id="5" name="Slide Number Placeholder 4">
            <a:extLst>
              <a:ext uri="{FF2B5EF4-FFF2-40B4-BE49-F238E27FC236}">
                <a16:creationId xmlns:a16="http://schemas.microsoft.com/office/drawing/2014/main" id="{E09D3EE2-CE3D-BE91-1C40-77FCF7E76A1F}"/>
              </a:ext>
            </a:extLst>
          </p:cNvPr>
          <p:cNvSpPr>
            <a:spLocks noGrp="1"/>
          </p:cNvSpPr>
          <p:nvPr>
            <p:ph type="sldNum" sz="quarter" idx="4"/>
          </p:nvPr>
        </p:nvSpPr>
        <p:spPr/>
        <p:txBody>
          <a:bodyPr/>
          <a:lstStyle/>
          <a:p>
            <a:fld id="{294A09A9-5501-47C1-A89A-A340965A2BE2}" type="slidenum">
              <a:rPr lang="en-US" smtClean="0"/>
              <a:pPr/>
              <a:t>48</a:t>
            </a:fld>
            <a:endParaRPr lang="en-US" dirty="0"/>
          </a:p>
        </p:txBody>
      </p:sp>
    </p:spTree>
    <p:extLst>
      <p:ext uri="{BB962C8B-B14F-4D97-AF65-F5344CB8AC3E}">
        <p14:creationId xmlns:p14="http://schemas.microsoft.com/office/powerpoint/2010/main" val="257569419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9656A4-BE0A-552A-A85C-3E08F0FB8307}"/>
              </a:ext>
            </a:extLst>
          </p:cNvPr>
          <p:cNvSpPr>
            <a:spLocks noGrp="1"/>
          </p:cNvSpPr>
          <p:nvPr>
            <p:ph type="title"/>
          </p:nvPr>
        </p:nvSpPr>
        <p:spPr/>
        <p:txBody>
          <a:bodyPr/>
          <a:lstStyle/>
          <a:p>
            <a:r>
              <a:rPr lang="en-US" dirty="0">
                <a:latin typeface="Arial" panose="020B0604020202020204" pitchFamily="34" charset="0"/>
                <a:cs typeface="Arial" panose="020B0604020202020204" pitchFamily="34" charset="0"/>
              </a:rPr>
              <a:t>Office of Mental Health Brochure</a:t>
            </a:r>
          </a:p>
        </p:txBody>
      </p:sp>
      <p:sp>
        <p:nvSpPr>
          <p:cNvPr id="4" name="Footer Placeholder 3">
            <a:extLst>
              <a:ext uri="{FF2B5EF4-FFF2-40B4-BE49-F238E27FC236}">
                <a16:creationId xmlns:a16="http://schemas.microsoft.com/office/drawing/2014/main" id="{4B1190A9-3EC4-CFF0-4D1A-5FC5B39FA064}"/>
              </a:ext>
            </a:extLst>
          </p:cNvPr>
          <p:cNvSpPr>
            <a:spLocks noGrp="1"/>
          </p:cNvSpPr>
          <p:nvPr>
            <p:ph type="ftr" sz="quarter" idx="3"/>
          </p:nvPr>
        </p:nvSpPr>
        <p:spPr/>
        <p:txBody>
          <a:bodyPr/>
          <a:lstStyle/>
          <a:p>
            <a:endParaRPr lang="en-US" dirty="0"/>
          </a:p>
        </p:txBody>
      </p:sp>
      <p:sp>
        <p:nvSpPr>
          <p:cNvPr id="5" name="Slide Number Placeholder 4">
            <a:extLst>
              <a:ext uri="{FF2B5EF4-FFF2-40B4-BE49-F238E27FC236}">
                <a16:creationId xmlns:a16="http://schemas.microsoft.com/office/drawing/2014/main" id="{07FA577D-E048-EC17-4B26-9EFA438A18A6}"/>
              </a:ext>
            </a:extLst>
          </p:cNvPr>
          <p:cNvSpPr>
            <a:spLocks noGrp="1"/>
          </p:cNvSpPr>
          <p:nvPr>
            <p:ph type="sldNum" sz="quarter" idx="4"/>
          </p:nvPr>
        </p:nvSpPr>
        <p:spPr/>
        <p:txBody>
          <a:bodyPr/>
          <a:lstStyle/>
          <a:p>
            <a:fld id="{294A09A9-5501-47C1-A89A-A340965A2BE2}" type="slidenum">
              <a:rPr lang="en-US" smtClean="0"/>
              <a:pPr/>
              <a:t>49</a:t>
            </a:fld>
            <a:endParaRPr lang="en-US" dirty="0"/>
          </a:p>
        </p:txBody>
      </p:sp>
      <p:pic>
        <p:nvPicPr>
          <p:cNvPr id="8" name="Content Placeholder 7" descr="Several different types of information&#10;&#10;Description automatically generated with medium confidence">
            <a:extLst>
              <a:ext uri="{FF2B5EF4-FFF2-40B4-BE49-F238E27FC236}">
                <a16:creationId xmlns:a16="http://schemas.microsoft.com/office/drawing/2014/main" id="{264F213E-D94B-9316-FF96-8DE8AD3D2317}"/>
              </a:ext>
            </a:extLst>
          </p:cNvPr>
          <p:cNvPicPr>
            <a:picLocks noGrp="1" noChangeAspect="1"/>
          </p:cNvPicPr>
          <p:nvPr>
            <p:ph idx="1"/>
          </p:nvPr>
        </p:nvPicPr>
        <p:blipFill>
          <a:blip r:embed="rId2"/>
          <a:stretch>
            <a:fillRect/>
          </a:stretch>
        </p:blipFill>
        <p:spPr>
          <a:xfrm>
            <a:off x="1885949" y="1608318"/>
            <a:ext cx="5800725" cy="4482379"/>
          </a:xfrm>
        </p:spPr>
      </p:pic>
    </p:spTree>
    <p:extLst>
      <p:ext uri="{BB962C8B-B14F-4D97-AF65-F5344CB8AC3E}">
        <p14:creationId xmlns:p14="http://schemas.microsoft.com/office/powerpoint/2010/main" val="109602488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EDF2E4-F54B-D91B-B07F-E868F6A893F2}"/>
              </a:ext>
            </a:extLst>
          </p:cNvPr>
          <p:cNvSpPr>
            <a:spLocks noGrp="1"/>
          </p:cNvSpPr>
          <p:nvPr>
            <p:ph type="title"/>
          </p:nvPr>
        </p:nvSpPr>
        <p:spPr>
          <a:xfrm>
            <a:off x="1167492" y="354367"/>
            <a:ext cx="9779183" cy="1325563"/>
          </a:xfrm>
        </p:spPr>
        <p:txBody>
          <a:bodyPr/>
          <a:lstStyle/>
          <a:p>
            <a:r>
              <a:rPr lang="en-US" dirty="0">
                <a:latin typeface="Arial" panose="020B0604020202020204" pitchFamily="34" charset="0"/>
                <a:cs typeface="Arial" panose="020B0604020202020204" pitchFamily="34" charset="0"/>
              </a:rPr>
              <a:t>Delaware County Libraries (DCL)</a:t>
            </a:r>
          </a:p>
        </p:txBody>
      </p:sp>
      <p:sp>
        <p:nvSpPr>
          <p:cNvPr id="3" name="Content Placeholder 2">
            <a:extLst>
              <a:ext uri="{FF2B5EF4-FFF2-40B4-BE49-F238E27FC236}">
                <a16:creationId xmlns:a16="http://schemas.microsoft.com/office/drawing/2014/main" id="{BAE38CD6-31E2-C400-EA0D-1151D352F57B}"/>
              </a:ext>
            </a:extLst>
          </p:cNvPr>
          <p:cNvSpPr>
            <a:spLocks noGrp="1"/>
          </p:cNvSpPr>
          <p:nvPr>
            <p:ph idx="1"/>
          </p:nvPr>
        </p:nvSpPr>
        <p:spPr/>
        <p:txBody>
          <a:bodyPr/>
          <a:lstStyle/>
          <a:p>
            <a:pPr algn="ctr"/>
            <a:endParaRPr lang="en-US" sz="2400" b="0" i="0" dirty="0">
              <a:effectLst/>
              <a:latin typeface="Arial" panose="020B0604020202020204" pitchFamily="34" charset="0"/>
              <a:cs typeface="Arial" panose="020B0604020202020204" pitchFamily="34" charset="0"/>
            </a:endParaRPr>
          </a:p>
          <a:p>
            <a:pPr algn="ctr"/>
            <a:r>
              <a:rPr lang="en-US" sz="2400" b="0" i="0" dirty="0">
                <a:effectLst/>
                <a:latin typeface="Arial" panose="020B0604020202020204" pitchFamily="34" charset="0"/>
                <a:cs typeface="Arial" panose="020B0604020202020204" pitchFamily="34" charset="0"/>
              </a:rPr>
              <a:t>Delaware County Libraries is a federated system comprised of </a:t>
            </a:r>
            <a:r>
              <a:rPr lang="en-US" sz="2400" b="0" i="0" u="none" strike="noStrike" dirty="0">
                <a:effectLst/>
                <a:latin typeface="Arial" panose="020B0604020202020204" pitchFamily="34" charset="0"/>
                <a:cs typeface="Arial" panose="020B0604020202020204" pitchFamily="34" charset="0"/>
              </a:rPr>
              <a:t>26 member libraries with </a:t>
            </a:r>
            <a:r>
              <a:rPr lang="en-US" sz="2400" dirty="0">
                <a:latin typeface="Arial" panose="020B0604020202020204" pitchFamily="34" charset="0"/>
                <a:cs typeface="Arial" panose="020B0604020202020204" pitchFamily="34" charset="0"/>
              </a:rPr>
              <a:t>28 locations </a:t>
            </a:r>
            <a:r>
              <a:rPr lang="en-US" sz="2400" b="0" i="0" dirty="0">
                <a:effectLst/>
                <a:latin typeface="Arial" panose="020B0604020202020204" pitchFamily="34" charset="0"/>
                <a:cs typeface="Arial" panose="020B0604020202020204" pitchFamily="34" charset="0"/>
              </a:rPr>
              <a:t>in the western suburbs of Philadelphia, PA. As an agency of County government, our goal is to optimize library service to the citizens of Delaware County through cooperative efforts. An Administrative Headquarters provides support to the member libraries. All member libraries remain independent and set their own policies and procedures.</a:t>
            </a:r>
          </a:p>
          <a:p>
            <a:pPr algn="ctr"/>
            <a:r>
              <a:rPr lang="en-US" sz="2400" b="1" dirty="0">
                <a:latin typeface="Arial" panose="020B0604020202020204" pitchFamily="34" charset="0"/>
                <a:cs typeface="Arial" panose="020B0604020202020204" pitchFamily="34" charset="0"/>
              </a:rPr>
              <a:t>Delaware County Libraries- </a:t>
            </a:r>
            <a:r>
              <a:rPr lang="en-US" sz="2400" b="1" i="0" dirty="0">
                <a:solidFill>
                  <a:srgbClr val="000000"/>
                </a:solidFill>
                <a:effectLst/>
                <a:latin typeface="Arial" panose="020B0604020202020204" pitchFamily="34" charset="0"/>
                <a:cs typeface="Arial" panose="020B0604020202020204" pitchFamily="34" charset="0"/>
              </a:rPr>
              <a:t>(610) 891-8622</a:t>
            </a:r>
            <a:r>
              <a:rPr lang="en-US" sz="2400" b="1" dirty="0">
                <a:latin typeface="Arial" panose="020B0604020202020204" pitchFamily="34" charset="0"/>
                <a:cs typeface="Arial" panose="020B0604020202020204" pitchFamily="34" charset="0"/>
              </a:rPr>
              <a:t> </a:t>
            </a:r>
            <a:endParaRPr lang="en-US" sz="2400" b="1" i="0" dirty="0">
              <a:effectLst/>
              <a:latin typeface="Arial" panose="020B0604020202020204" pitchFamily="34" charset="0"/>
              <a:cs typeface="Arial" panose="020B0604020202020204" pitchFamily="34" charset="0"/>
            </a:endParaRPr>
          </a:p>
          <a:p>
            <a:endParaRPr lang="en-US" dirty="0"/>
          </a:p>
        </p:txBody>
      </p:sp>
      <p:sp>
        <p:nvSpPr>
          <p:cNvPr id="4" name="Footer Placeholder 3">
            <a:extLst>
              <a:ext uri="{FF2B5EF4-FFF2-40B4-BE49-F238E27FC236}">
                <a16:creationId xmlns:a16="http://schemas.microsoft.com/office/drawing/2014/main" id="{4922C973-786F-29B7-582A-500283410B87}"/>
              </a:ext>
            </a:extLst>
          </p:cNvPr>
          <p:cNvSpPr>
            <a:spLocks noGrp="1"/>
          </p:cNvSpPr>
          <p:nvPr>
            <p:ph type="ftr" sz="quarter" idx="3"/>
          </p:nvPr>
        </p:nvSpPr>
        <p:spPr/>
        <p:txBody>
          <a:bodyPr/>
          <a:lstStyle/>
          <a:p>
            <a:endParaRPr lang="en-US" dirty="0"/>
          </a:p>
        </p:txBody>
      </p:sp>
      <p:sp>
        <p:nvSpPr>
          <p:cNvPr id="5" name="Slide Number Placeholder 4">
            <a:extLst>
              <a:ext uri="{FF2B5EF4-FFF2-40B4-BE49-F238E27FC236}">
                <a16:creationId xmlns:a16="http://schemas.microsoft.com/office/drawing/2014/main" id="{521C5D11-4158-549C-4B42-35476D083E79}"/>
              </a:ext>
            </a:extLst>
          </p:cNvPr>
          <p:cNvSpPr>
            <a:spLocks noGrp="1"/>
          </p:cNvSpPr>
          <p:nvPr>
            <p:ph type="sldNum" sz="quarter" idx="4"/>
          </p:nvPr>
        </p:nvSpPr>
        <p:spPr/>
        <p:txBody>
          <a:bodyPr/>
          <a:lstStyle/>
          <a:p>
            <a:fld id="{294A09A9-5501-47C1-A89A-A340965A2BE2}" type="slidenum">
              <a:rPr lang="en-US" smtClean="0"/>
              <a:pPr/>
              <a:t>5</a:t>
            </a:fld>
            <a:endParaRPr lang="en-US" dirty="0"/>
          </a:p>
        </p:txBody>
      </p:sp>
    </p:spTree>
    <p:extLst>
      <p:ext uri="{BB962C8B-B14F-4D97-AF65-F5344CB8AC3E}">
        <p14:creationId xmlns:p14="http://schemas.microsoft.com/office/powerpoint/2010/main" val="349930767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FC50F7-F647-79E1-774B-F635CC77554B}"/>
              </a:ext>
            </a:extLst>
          </p:cNvPr>
          <p:cNvSpPr>
            <a:spLocks noGrp="1"/>
          </p:cNvSpPr>
          <p:nvPr>
            <p:ph type="title"/>
          </p:nvPr>
        </p:nvSpPr>
        <p:spPr/>
        <p:txBody>
          <a:bodyPr/>
          <a:lstStyle/>
          <a:p>
            <a:r>
              <a:rPr lang="en-US" dirty="0">
                <a:latin typeface="Arial" panose="020B0604020202020204" pitchFamily="34" charset="0"/>
                <a:cs typeface="Arial" panose="020B0604020202020204" pitchFamily="34" charset="0"/>
              </a:rPr>
              <a:t>Mental Health Crisis Court</a:t>
            </a:r>
          </a:p>
        </p:txBody>
      </p:sp>
      <p:pic>
        <p:nvPicPr>
          <p:cNvPr id="7" name="Content Placeholder 6" descr="A close-up of a brochure&#10;&#10;Description automatically generated">
            <a:extLst>
              <a:ext uri="{FF2B5EF4-FFF2-40B4-BE49-F238E27FC236}">
                <a16:creationId xmlns:a16="http://schemas.microsoft.com/office/drawing/2014/main" id="{1A583C58-54F0-7600-8315-B94EE5C8C71E}"/>
              </a:ext>
            </a:extLst>
          </p:cNvPr>
          <p:cNvPicPr>
            <a:picLocks noGrp="1" noChangeAspect="1"/>
          </p:cNvPicPr>
          <p:nvPr>
            <p:ph idx="1"/>
          </p:nvPr>
        </p:nvPicPr>
        <p:blipFill>
          <a:blip r:embed="rId2"/>
          <a:stretch>
            <a:fillRect/>
          </a:stretch>
        </p:blipFill>
        <p:spPr>
          <a:xfrm>
            <a:off x="1709530" y="1636291"/>
            <a:ext cx="5925266" cy="4578616"/>
          </a:xfrm>
        </p:spPr>
      </p:pic>
      <p:sp>
        <p:nvSpPr>
          <p:cNvPr id="4" name="Footer Placeholder 3">
            <a:extLst>
              <a:ext uri="{FF2B5EF4-FFF2-40B4-BE49-F238E27FC236}">
                <a16:creationId xmlns:a16="http://schemas.microsoft.com/office/drawing/2014/main" id="{0422A585-91F4-5086-3914-DCBEF36E225D}"/>
              </a:ext>
            </a:extLst>
          </p:cNvPr>
          <p:cNvSpPr>
            <a:spLocks noGrp="1"/>
          </p:cNvSpPr>
          <p:nvPr>
            <p:ph type="ftr" sz="quarter" idx="3"/>
          </p:nvPr>
        </p:nvSpPr>
        <p:spPr/>
        <p:txBody>
          <a:bodyPr/>
          <a:lstStyle/>
          <a:p>
            <a:endParaRPr lang="en-US" dirty="0"/>
          </a:p>
        </p:txBody>
      </p:sp>
      <p:sp>
        <p:nvSpPr>
          <p:cNvPr id="5" name="Slide Number Placeholder 4">
            <a:extLst>
              <a:ext uri="{FF2B5EF4-FFF2-40B4-BE49-F238E27FC236}">
                <a16:creationId xmlns:a16="http://schemas.microsoft.com/office/drawing/2014/main" id="{601F453A-EE8B-B4CA-0E1B-67DF7D243EE8}"/>
              </a:ext>
            </a:extLst>
          </p:cNvPr>
          <p:cNvSpPr>
            <a:spLocks noGrp="1"/>
          </p:cNvSpPr>
          <p:nvPr>
            <p:ph type="sldNum" sz="quarter" idx="4"/>
          </p:nvPr>
        </p:nvSpPr>
        <p:spPr/>
        <p:txBody>
          <a:bodyPr/>
          <a:lstStyle/>
          <a:p>
            <a:fld id="{294A09A9-5501-47C1-A89A-A340965A2BE2}" type="slidenum">
              <a:rPr lang="en-US" smtClean="0"/>
              <a:pPr/>
              <a:t>50</a:t>
            </a:fld>
            <a:endParaRPr lang="en-US" dirty="0"/>
          </a:p>
        </p:txBody>
      </p:sp>
    </p:spTree>
    <p:extLst>
      <p:ext uri="{BB962C8B-B14F-4D97-AF65-F5344CB8AC3E}">
        <p14:creationId xmlns:p14="http://schemas.microsoft.com/office/powerpoint/2010/main" val="152315891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01FC42-4180-1B56-9F94-0578E1B28460}"/>
              </a:ext>
            </a:extLst>
          </p:cNvPr>
          <p:cNvSpPr>
            <a:spLocks noGrp="1"/>
          </p:cNvSpPr>
          <p:nvPr>
            <p:ph type="title"/>
          </p:nvPr>
        </p:nvSpPr>
        <p:spPr/>
        <p:txBody>
          <a:bodyPr/>
          <a:lstStyle/>
          <a:p>
            <a:r>
              <a:rPr lang="en-US" dirty="0">
                <a:latin typeface="Arial" panose="020B0604020202020204" pitchFamily="34" charset="0"/>
                <a:cs typeface="Arial" panose="020B0604020202020204" pitchFamily="34" charset="0"/>
              </a:rPr>
              <a:t>Mental Health Crisis Court</a:t>
            </a:r>
            <a:endParaRPr lang="en-US" dirty="0"/>
          </a:p>
        </p:txBody>
      </p:sp>
      <p:pic>
        <p:nvPicPr>
          <p:cNvPr id="7" name="Content Placeholder 6" descr="A close-up of a brochure&#10;&#10;Description automatically generated">
            <a:extLst>
              <a:ext uri="{FF2B5EF4-FFF2-40B4-BE49-F238E27FC236}">
                <a16:creationId xmlns:a16="http://schemas.microsoft.com/office/drawing/2014/main" id="{617A6C02-4B96-1D2F-D544-F101093104E7}"/>
              </a:ext>
            </a:extLst>
          </p:cNvPr>
          <p:cNvPicPr>
            <a:picLocks noGrp="1" noChangeAspect="1"/>
          </p:cNvPicPr>
          <p:nvPr>
            <p:ph idx="1"/>
          </p:nvPr>
        </p:nvPicPr>
        <p:blipFill>
          <a:blip r:embed="rId2"/>
          <a:stretch>
            <a:fillRect/>
          </a:stretch>
        </p:blipFill>
        <p:spPr>
          <a:xfrm>
            <a:off x="1851018" y="1793289"/>
            <a:ext cx="5656436" cy="4370883"/>
          </a:xfrm>
        </p:spPr>
      </p:pic>
      <p:sp>
        <p:nvSpPr>
          <p:cNvPr id="4" name="Footer Placeholder 3">
            <a:extLst>
              <a:ext uri="{FF2B5EF4-FFF2-40B4-BE49-F238E27FC236}">
                <a16:creationId xmlns:a16="http://schemas.microsoft.com/office/drawing/2014/main" id="{BF0144E1-0BD2-B732-8D48-60404FE7C6F4}"/>
              </a:ext>
            </a:extLst>
          </p:cNvPr>
          <p:cNvSpPr>
            <a:spLocks noGrp="1"/>
          </p:cNvSpPr>
          <p:nvPr>
            <p:ph type="ftr" sz="quarter" idx="3"/>
          </p:nvPr>
        </p:nvSpPr>
        <p:spPr/>
        <p:txBody>
          <a:bodyPr/>
          <a:lstStyle/>
          <a:p>
            <a:endParaRPr lang="en-US" dirty="0"/>
          </a:p>
        </p:txBody>
      </p:sp>
      <p:sp>
        <p:nvSpPr>
          <p:cNvPr id="5" name="Slide Number Placeholder 4">
            <a:extLst>
              <a:ext uri="{FF2B5EF4-FFF2-40B4-BE49-F238E27FC236}">
                <a16:creationId xmlns:a16="http://schemas.microsoft.com/office/drawing/2014/main" id="{24D20C6A-84E5-882B-0BBB-F391E1A175D9}"/>
              </a:ext>
            </a:extLst>
          </p:cNvPr>
          <p:cNvSpPr>
            <a:spLocks noGrp="1"/>
          </p:cNvSpPr>
          <p:nvPr>
            <p:ph type="sldNum" sz="quarter" idx="4"/>
          </p:nvPr>
        </p:nvSpPr>
        <p:spPr/>
        <p:txBody>
          <a:bodyPr/>
          <a:lstStyle/>
          <a:p>
            <a:fld id="{294A09A9-5501-47C1-A89A-A340965A2BE2}" type="slidenum">
              <a:rPr lang="en-US" smtClean="0"/>
              <a:pPr/>
              <a:t>51</a:t>
            </a:fld>
            <a:endParaRPr lang="en-US" dirty="0"/>
          </a:p>
        </p:txBody>
      </p:sp>
    </p:spTree>
    <p:extLst>
      <p:ext uri="{BB962C8B-B14F-4D97-AF65-F5344CB8AC3E}">
        <p14:creationId xmlns:p14="http://schemas.microsoft.com/office/powerpoint/2010/main" val="411526403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72B7CC-C6B2-AB9E-2C84-3FB289122B0D}"/>
              </a:ext>
            </a:extLst>
          </p:cNvPr>
          <p:cNvSpPr>
            <a:spLocks noGrp="1"/>
          </p:cNvSpPr>
          <p:nvPr>
            <p:ph type="title"/>
          </p:nvPr>
        </p:nvSpPr>
        <p:spPr/>
        <p:txBody>
          <a:bodyPr/>
          <a:lstStyle/>
          <a:p>
            <a:r>
              <a:rPr lang="en-US" dirty="0">
                <a:latin typeface="Arial" panose="020B0604020202020204" pitchFamily="34" charset="0"/>
                <a:cs typeface="Arial" panose="020B0604020202020204" pitchFamily="34" charset="0"/>
              </a:rPr>
              <a:t>Mental Health Crisis Services</a:t>
            </a:r>
          </a:p>
        </p:txBody>
      </p:sp>
      <p:pic>
        <p:nvPicPr>
          <p:cNvPr id="7" name="Content Placeholder 6" descr="A close-up of a document&#10;&#10;Description automatically generated">
            <a:extLst>
              <a:ext uri="{FF2B5EF4-FFF2-40B4-BE49-F238E27FC236}">
                <a16:creationId xmlns:a16="http://schemas.microsoft.com/office/drawing/2014/main" id="{7307160C-902E-FDF0-55DC-FAED242ABC66}"/>
              </a:ext>
            </a:extLst>
          </p:cNvPr>
          <p:cNvPicPr>
            <a:picLocks noGrp="1" noChangeAspect="1"/>
          </p:cNvPicPr>
          <p:nvPr>
            <p:ph idx="1"/>
          </p:nvPr>
        </p:nvPicPr>
        <p:blipFill>
          <a:blip r:embed="rId2"/>
          <a:stretch>
            <a:fillRect/>
          </a:stretch>
        </p:blipFill>
        <p:spPr>
          <a:xfrm>
            <a:off x="2352951" y="1634664"/>
            <a:ext cx="3704132" cy="4793585"/>
          </a:xfrm>
        </p:spPr>
      </p:pic>
      <p:sp>
        <p:nvSpPr>
          <p:cNvPr id="4" name="Footer Placeholder 3">
            <a:extLst>
              <a:ext uri="{FF2B5EF4-FFF2-40B4-BE49-F238E27FC236}">
                <a16:creationId xmlns:a16="http://schemas.microsoft.com/office/drawing/2014/main" id="{3F489AC5-0CA5-32BC-957E-EB0F1D4CE7F2}"/>
              </a:ext>
            </a:extLst>
          </p:cNvPr>
          <p:cNvSpPr>
            <a:spLocks noGrp="1"/>
          </p:cNvSpPr>
          <p:nvPr>
            <p:ph type="ftr" sz="quarter" idx="3"/>
          </p:nvPr>
        </p:nvSpPr>
        <p:spPr/>
        <p:txBody>
          <a:bodyPr/>
          <a:lstStyle/>
          <a:p>
            <a:endParaRPr lang="en-US" dirty="0"/>
          </a:p>
        </p:txBody>
      </p:sp>
      <p:sp>
        <p:nvSpPr>
          <p:cNvPr id="5" name="Slide Number Placeholder 4">
            <a:extLst>
              <a:ext uri="{FF2B5EF4-FFF2-40B4-BE49-F238E27FC236}">
                <a16:creationId xmlns:a16="http://schemas.microsoft.com/office/drawing/2014/main" id="{025E4ED4-8371-DDCF-F38D-F1AF5D84D729}"/>
              </a:ext>
            </a:extLst>
          </p:cNvPr>
          <p:cNvSpPr>
            <a:spLocks noGrp="1"/>
          </p:cNvSpPr>
          <p:nvPr>
            <p:ph type="sldNum" sz="quarter" idx="4"/>
          </p:nvPr>
        </p:nvSpPr>
        <p:spPr/>
        <p:txBody>
          <a:bodyPr/>
          <a:lstStyle/>
          <a:p>
            <a:fld id="{294A09A9-5501-47C1-A89A-A340965A2BE2}" type="slidenum">
              <a:rPr lang="en-US" smtClean="0"/>
              <a:pPr/>
              <a:t>52</a:t>
            </a:fld>
            <a:endParaRPr lang="en-US" dirty="0"/>
          </a:p>
        </p:txBody>
      </p:sp>
    </p:spTree>
    <p:extLst>
      <p:ext uri="{BB962C8B-B14F-4D97-AF65-F5344CB8AC3E}">
        <p14:creationId xmlns:p14="http://schemas.microsoft.com/office/powerpoint/2010/main" val="198276079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FD467A-4036-97D5-6E14-372EFB42CDB2}"/>
              </a:ext>
            </a:extLst>
          </p:cNvPr>
          <p:cNvSpPr>
            <a:spLocks noGrp="1"/>
          </p:cNvSpPr>
          <p:nvPr>
            <p:ph type="title"/>
          </p:nvPr>
        </p:nvSpPr>
        <p:spPr/>
        <p:txBody>
          <a:bodyPr/>
          <a:lstStyle/>
          <a:p>
            <a:r>
              <a:rPr lang="en-US" sz="4800">
                <a:latin typeface="Arial" panose="020B0604020202020204" pitchFamily="34" charset="0"/>
                <a:cs typeface="Arial" panose="020B0604020202020204" pitchFamily="34" charset="0"/>
              </a:rPr>
              <a:t>Healthy Kids, Healthy Schools Initiative: ConnectED Program</a:t>
            </a:r>
            <a:endParaRPr lang="en-US" dirty="0">
              <a:latin typeface="Arial" panose="020B0604020202020204" pitchFamily="34" charset="0"/>
              <a:cs typeface="Arial" panose="020B0604020202020204" pitchFamily="34" charset="0"/>
            </a:endParaRPr>
          </a:p>
        </p:txBody>
      </p:sp>
      <p:sp>
        <p:nvSpPr>
          <p:cNvPr id="4" name="Footer Placeholder 3">
            <a:extLst>
              <a:ext uri="{FF2B5EF4-FFF2-40B4-BE49-F238E27FC236}">
                <a16:creationId xmlns:a16="http://schemas.microsoft.com/office/drawing/2014/main" id="{D37441B9-EECC-FC7F-048A-7766EF7D4AC3}"/>
              </a:ext>
            </a:extLst>
          </p:cNvPr>
          <p:cNvSpPr>
            <a:spLocks noGrp="1"/>
          </p:cNvSpPr>
          <p:nvPr>
            <p:ph type="ftr" sz="quarter" idx="3"/>
          </p:nvPr>
        </p:nvSpPr>
        <p:spPr/>
        <p:txBody>
          <a:bodyPr/>
          <a:lstStyle/>
          <a:p>
            <a:endParaRPr lang="en-US" dirty="0"/>
          </a:p>
        </p:txBody>
      </p:sp>
      <p:sp>
        <p:nvSpPr>
          <p:cNvPr id="5" name="Slide Number Placeholder 4">
            <a:extLst>
              <a:ext uri="{FF2B5EF4-FFF2-40B4-BE49-F238E27FC236}">
                <a16:creationId xmlns:a16="http://schemas.microsoft.com/office/drawing/2014/main" id="{9D25873D-0D38-E16F-B557-40EA30EE72F5}"/>
              </a:ext>
            </a:extLst>
          </p:cNvPr>
          <p:cNvSpPr>
            <a:spLocks noGrp="1"/>
          </p:cNvSpPr>
          <p:nvPr>
            <p:ph type="sldNum" sz="quarter" idx="4"/>
          </p:nvPr>
        </p:nvSpPr>
        <p:spPr/>
        <p:txBody>
          <a:bodyPr/>
          <a:lstStyle/>
          <a:p>
            <a:fld id="{294A09A9-5501-47C1-A89A-A340965A2BE2}" type="slidenum">
              <a:rPr lang="en-US" smtClean="0"/>
              <a:pPr/>
              <a:t>53</a:t>
            </a:fld>
            <a:endParaRPr lang="en-US" dirty="0"/>
          </a:p>
        </p:txBody>
      </p:sp>
      <p:pic>
        <p:nvPicPr>
          <p:cNvPr id="9" name="Content Placeholder 8" descr="A close-up of a letter&#10;&#10;Description automatically generated">
            <a:extLst>
              <a:ext uri="{FF2B5EF4-FFF2-40B4-BE49-F238E27FC236}">
                <a16:creationId xmlns:a16="http://schemas.microsoft.com/office/drawing/2014/main" id="{D5F7EFA3-5906-1472-261B-90063B089622}"/>
              </a:ext>
            </a:extLst>
          </p:cNvPr>
          <p:cNvPicPr>
            <a:picLocks noGrp="1" noChangeAspect="1"/>
          </p:cNvPicPr>
          <p:nvPr>
            <p:ph idx="1"/>
          </p:nvPr>
        </p:nvPicPr>
        <p:blipFill>
          <a:blip r:embed="rId2"/>
          <a:stretch>
            <a:fillRect/>
          </a:stretch>
        </p:blipFill>
        <p:spPr>
          <a:xfrm>
            <a:off x="2314575" y="1706563"/>
            <a:ext cx="3602867" cy="4662536"/>
          </a:xfrm>
        </p:spPr>
      </p:pic>
    </p:spTree>
    <p:extLst>
      <p:ext uri="{BB962C8B-B14F-4D97-AF65-F5344CB8AC3E}">
        <p14:creationId xmlns:p14="http://schemas.microsoft.com/office/powerpoint/2010/main" val="158629885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56E9B3E6-E277-4D68-BA48-9CB43FFBD6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1" name="Group 20">
            <a:extLst>
              <a:ext uri="{FF2B5EF4-FFF2-40B4-BE49-F238E27FC236}">
                <a16:creationId xmlns:a16="http://schemas.microsoft.com/office/drawing/2014/main" id="{AE1C45F0-260A-458C-96ED-C1F6D215121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 y="1216597"/>
            <a:ext cx="731521" cy="673460"/>
            <a:chOff x="3940602" y="308034"/>
            <a:chExt cx="2116791" cy="3428999"/>
          </a:xfrm>
          <a:solidFill>
            <a:schemeClr val="accent4"/>
          </a:solidFill>
        </p:grpSpPr>
        <p:sp>
          <p:nvSpPr>
            <p:cNvPr id="22" name="Rectangle 21">
              <a:extLst>
                <a:ext uri="{FF2B5EF4-FFF2-40B4-BE49-F238E27FC236}">
                  <a16:creationId xmlns:a16="http://schemas.microsoft.com/office/drawing/2014/main" id="{A6604B49-AD5C-4590-B051-06C8222ECD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743ECCAF-29C5-4537-947C-7EA1292463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ED49787B-8DE6-4467-AD0A-8DECC6E0C2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4" name="Rectangle 23">
            <a:extLst>
              <a:ext uri="{FF2B5EF4-FFF2-40B4-BE49-F238E27FC236}">
                <a16:creationId xmlns:a16="http://schemas.microsoft.com/office/drawing/2014/main" id="{D5B0017B-2ECA-49AF-B397-DC140825DF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79" y="613954"/>
            <a:ext cx="10907487" cy="1894116"/>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D1C88F3-3417-7077-50F3-5D623CC10AE3}"/>
              </a:ext>
            </a:extLst>
          </p:cNvPr>
          <p:cNvSpPr>
            <a:spLocks noGrp="1"/>
          </p:cNvSpPr>
          <p:nvPr>
            <p:ph type="title"/>
          </p:nvPr>
        </p:nvSpPr>
        <p:spPr>
          <a:xfrm>
            <a:off x="1043631" y="809898"/>
            <a:ext cx="10173010" cy="1554480"/>
          </a:xfrm>
        </p:spPr>
        <p:txBody>
          <a:bodyPr anchor="ctr">
            <a:normAutofit/>
          </a:bodyPr>
          <a:lstStyle/>
          <a:p>
            <a:r>
              <a:rPr lang="en-US">
                <a:latin typeface="Arial" panose="020B0604020202020204" pitchFamily="34" charset="0"/>
                <a:cs typeface="Arial" panose="020B0604020202020204" pitchFamily="34" charset="0"/>
              </a:rPr>
              <a:t>ConnectED Program</a:t>
            </a:r>
            <a:endParaRPr lang="en-US" dirty="0">
              <a:latin typeface="Arial" panose="020B0604020202020204" pitchFamily="34" charset="0"/>
              <a:cs typeface="Arial" panose="020B0604020202020204" pitchFamily="34" charset="0"/>
            </a:endParaRPr>
          </a:p>
        </p:txBody>
      </p:sp>
      <p:cxnSp>
        <p:nvCxnSpPr>
          <p:cNvPr id="20" name="Straight Connector 19">
            <a:extLst>
              <a:ext uri="{FF2B5EF4-FFF2-40B4-BE49-F238E27FC236}">
                <a16:creationId xmlns:a16="http://schemas.microsoft.com/office/drawing/2014/main" id="{6CF1BAF6-AD41-4082-B212-8A1F9A2E877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8200" y="6485313"/>
            <a:ext cx="10515600"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
        <p:nvSpPr>
          <p:cNvPr id="4" name="Footer Placeholder 3">
            <a:extLst>
              <a:ext uri="{FF2B5EF4-FFF2-40B4-BE49-F238E27FC236}">
                <a16:creationId xmlns:a16="http://schemas.microsoft.com/office/drawing/2014/main" id="{4FA5A577-DC42-684F-A447-082C52FB8E07}"/>
              </a:ext>
            </a:extLst>
          </p:cNvPr>
          <p:cNvSpPr>
            <a:spLocks noGrp="1"/>
          </p:cNvSpPr>
          <p:nvPr>
            <p:ph type="ftr" sz="quarter" idx="3"/>
          </p:nvPr>
        </p:nvSpPr>
        <p:spPr>
          <a:xfrm>
            <a:off x="4038600" y="6492240"/>
            <a:ext cx="4114800" cy="365125"/>
          </a:xfrm>
        </p:spPr>
        <p:txBody>
          <a:bodyPr>
            <a:normAutofit/>
          </a:bodyPr>
          <a:lstStyle/>
          <a:p>
            <a:endParaRPr lang="en-US" dirty="0"/>
          </a:p>
        </p:txBody>
      </p:sp>
      <p:sp>
        <p:nvSpPr>
          <p:cNvPr id="5" name="Slide Number Placeholder 4">
            <a:extLst>
              <a:ext uri="{FF2B5EF4-FFF2-40B4-BE49-F238E27FC236}">
                <a16:creationId xmlns:a16="http://schemas.microsoft.com/office/drawing/2014/main" id="{DAC42E1B-93F7-E819-FEA9-CC1539CE521D}"/>
              </a:ext>
            </a:extLst>
          </p:cNvPr>
          <p:cNvSpPr>
            <a:spLocks noGrp="1"/>
          </p:cNvSpPr>
          <p:nvPr>
            <p:ph type="sldNum" sz="quarter" idx="4"/>
          </p:nvPr>
        </p:nvSpPr>
        <p:spPr>
          <a:xfrm>
            <a:off x="8610600" y="6492240"/>
            <a:ext cx="2743200" cy="365125"/>
          </a:xfrm>
        </p:spPr>
        <p:txBody>
          <a:bodyPr>
            <a:normAutofit/>
          </a:bodyPr>
          <a:lstStyle/>
          <a:p>
            <a:pPr>
              <a:spcAft>
                <a:spcPts val="600"/>
              </a:spcAft>
            </a:pPr>
            <a:fld id="{294A09A9-5501-47C1-A89A-A340965A2BE2}" type="slidenum">
              <a:rPr lang="en-US" smtClean="0"/>
              <a:pPr>
                <a:spcAft>
                  <a:spcPts val="600"/>
                </a:spcAft>
              </a:pPr>
              <a:t>54</a:t>
            </a:fld>
            <a:endParaRPr lang="en-US"/>
          </a:p>
        </p:txBody>
      </p:sp>
      <p:graphicFrame>
        <p:nvGraphicFramePr>
          <p:cNvPr id="7" name="Content Placeholder 2">
            <a:extLst>
              <a:ext uri="{FF2B5EF4-FFF2-40B4-BE49-F238E27FC236}">
                <a16:creationId xmlns:a16="http://schemas.microsoft.com/office/drawing/2014/main" id="{5CF4EDF3-E613-82CD-D18C-B2906DC1CA56}"/>
              </a:ext>
            </a:extLst>
          </p:cNvPr>
          <p:cNvGraphicFramePr>
            <a:graphicFrameLocks noGrp="1"/>
          </p:cNvGraphicFramePr>
          <p:nvPr>
            <p:ph idx="1"/>
            <p:extLst>
              <p:ext uri="{D42A27DB-BD31-4B8C-83A1-F6EECF244321}">
                <p14:modId xmlns:p14="http://schemas.microsoft.com/office/powerpoint/2010/main" val="1962055689"/>
              </p:ext>
            </p:extLst>
          </p:nvPr>
        </p:nvGraphicFramePr>
        <p:xfrm>
          <a:off x="904602" y="3017519"/>
          <a:ext cx="10378440" cy="320990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30783158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Shape 11">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D4DC715-07DB-2A20-73BD-92C81B00DBB8}"/>
              </a:ext>
            </a:extLst>
          </p:cNvPr>
          <p:cNvSpPr>
            <a:spLocks noGrp="1"/>
          </p:cNvSpPr>
          <p:nvPr>
            <p:ph type="title"/>
          </p:nvPr>
        </p:nvSpPr>
        <p:spPr>
          <a:xfrm>
            <a:off x="686834" y="1153572"/>
            <a:ext cx="3200400" cy="4461163"/>
          </a:xfrm>
        </p:spPr>
        <p:txBody>
          <a:bodyPr vert="horz" lIns="91440" tIns="45720" rIns="91440" bIns="45720" rtlCol="0" anchor="ctr">
            <a:normAutofit/>
          </a:bodyPr>
          <a:lstStyle/>
          <a:p>
            <a:r>
              <a:rPr lang="en-US" sz="4400" kern="1200">
                <a:solidFill>
                  <a:srgbClr val="FFFFFF"/>
                </a:solidFill>
                <a:latin typeface="+mj-lt"/>
                <a:ea typeface="+mj-ea"/>
                <a:cs typeface="+mj-cs"/>
              </a:rPr>
              <a:t>ConnectED</a:t>
            </a:r>
          </a:p>
        </p:txBody>
      </p:sp>
      <p:sp>
        <p:nvSpPr>
          <p:cNvPr id="14" name="Arc 13">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Text Placeholder 2">
            <a:extLst>
              <a:ext uri="{FF2B5EF4-FFF2-40B4-BE49-F238E27FC236}">
                <a16:creationId xmlns:a16="http://schemas.microsoft.com/office/drawing/2014/main" id="{8EF26368-EB94-B9AB-5B6A-ACDD573131E4}"/>
              </a:ext>
            </a:extLst>
          </p:cNvPr>
          <p:cNvSpPr>
            <a:spLocks noGrp="1"/>
          </p:cNvSpPr>
          <p:nvPr>
            <p:ph type="body" idx="1"/>
          </p:nvPr>
        </p:nvSpPr>
        <p:spPr>
          <a:xfrm>
            <a:off x="4447308" y="591344"/>
            <a:ext cx="6906491" cy="5585619"/>
          </a:xfrm>
        </p:spPr>
        <p:txBody>
          <a:bodyPr vert="horz" lIns="91440" tIns="45720" rIns="91440" bIns="45720" rtlCol="0" anchor="ctr">
            <a:normAutofit lnSpcReduction="10000"/>
          </a:bodyPr>
          <a:lstStyle/>
          <a:p>
            <a:pPr indent="-228600">
              <a:lnSpc>
                <a:spcPct val="90000"/>
              </a:lnSpc>
              <a:buFont typeface="Arial" panose="020B0604020202020204" pitchFamily="34" charset="0"/>
              <a:buChar char="•"/>
            </a:pPr>
            <a:endParaRPr lang="en-US" dirty="0">
              <a:solidFill>
                <a:schemeClr val="tx1"/>
              </a:solidFill>
              <a:effectLst/>
              <a:latin typeface="Arial" panose="020B0604020202020204" pitchFamily="34" charset="0"/>
              <a:cs typeface="Arial" panose="020B0604020202020204" pitchFamily="34" charset="0"/>
            </a:endParaRPr>
          </a:p>
          <a:p>
            <a:pPr indent="-228600">
              <a:lnSpc>
                <a:spcPct val="90000"/>
              </a:lnSpc>
              <a:buFont typeface="Arial" panose="020B0604020202020204" pitchFamily="34" charset="0"/>
              <a:buChar char="•"/>
            </a:pPr>
            <a:r>
              <a:rPr lang="en-US" dirty="0" err="1">
                <a:solidFill>
                  <a:schemeClr val="tx1"/>
                </a:solidFill>
                <a:effectLst/>
                <a:latin typeface="Arial" panose="020B0604020202020204" pitchFamily="34" charset="0"/>
                <a:cs typeface="Arial" panose="020B0604020202020204" pitchFamily="34" charset="0"/>
              </a:rPr>
              <a:t>ConnectED</a:t>
            </a:r>
            <a:r>
              <a:rPr lang="en-US" dirty="0">
                <a:solidFill>
                  <a:schemeClr val="tx1"/>
                </a:solidFill>
                <a:effectLst/>
                <a:latin typeface="Arial" panose="020B0604020202020204" pitchFamily="34" charset="0"/>
                <a:cs typeface="Arial" panose="020B0604020202020204" pitchFamily="34" charset="0"/>
              </a:rPr>
              <a:t> operates under the realm of prevention and early intervention which allows the opportunity for parents, caregivers, and educators to call MVP and speak to a live person 24/7 even if they may have a simple question about resources, how to identify behavioral health concerns or need a linkage to a provider</a:t>
            </a:r>
            <a:endParaRPr lang="en-US" dirty="0">
              <a:solidFill>
                <a:schemeClr val="tx1"/>
              </a:solidFill>
              <a:latin typeface="Arial" panose="020B0604020202020204" pitchFamily="34" charset="0"/>
              <a:cs typeface="Arial" panose="020B0604020202020204" pitchFamily="34" charset="0"/>
            </a:endParaRPr>
          </a:p>
          <a:p>
            <a:pPr indent="-228600">
              <a:lnSpc>
                <a:spcPct val="90000"/>
              </a:lnSpc>
              <a:buFont typeface="Arial" panose="020B0604020202020204" pitchFamily="34" charset="0"/>
              <a:buChar char="•"/>
            </a:pPr>
            <a:r>
              <a:rPr lang="en-US" dirty="0">
                <a:solidFill>
                  <a:schemeClr val="tx1"/>
                </a:solidFill>
                <a:latin typeface="Arial" panose="020B0604020202020204" pitchFamily="34" charset="0"/>
                <a:cs typeface="Arial" panose="020B0604020202020204" pitchFamily="34" charset="0"/>
              </a:rPr>
              <a:t>Weekdays from </a:t>
            </a:r>
            <a:r>
              <a:rPr lang="en-US" dirty="0">
                <a:solidFill>
                  <a:schemeClr val="tx1"/>
                </a:solidFill>
                <a:effectLst/>
                <a:latin typeface="Arial" panose="020B0604020202020204" pitchFamily="34" charset="0"/>
                <a:cs typeface="Arial" panose="020B0604020202020204" pitchFamily="34" charset="0"/>
              </a:rPr>
              <a:t>8:30- 4:30pm </a:t>
            </a:r>
            <a:r>
              <a:rPr lang="en-US" dirty="0">
                <a:solidFill>
                  <a:schemeClr val="tx1"/>
                </a:solidFill>
                <a:latin typeface="Arial" panose="020B0604020202020204" pitchFamily="34" charset="0"/>
                <a:cs typeface="Arial" panose="020B0604020202020204" pitchFamily="34" charset="0"/>
              </a:rPr>
              <a:t>t</a:t>
            </a:r>
            <a:r>
              <a:rPr lang="en-US" dirty="0">
                <a:solidFill>
                  <a:schemeClr val="tx1"/>
                </a:solidFill>
                <a:effectLst/>
                <a:latin typeface="Arial" panose="020B0604020202020204" pitchFamily="34" charset="0"/>
                <a:cs typeface="Arial" panose="020B0604020202020204" pitchFamily="34" charset="0"/>
              </a:rPr>
              <a:t>he </a:t>
            </a:r>
            <a:r>
              <a:rPr lang="en-US" dirty="0" err="1">
                <a:solidFill>
                  <a:schemeClr val="tx1"/>
                </a:solidFill>
                <a:effectLst/>
                <a:latin typeface="Arial" panose="020B0604020202020204" pitchFamily="34" charset="0"/>
                <a:cs typeface="Arial" panose="020B0604020202020204" pitchFamily="34" charset="0"/>
              </a:rPr>
              <a:t>ConnectED</a:t>
            </a:r>
            <a:r>
              <a:rPr lang="en-US" dirty="0">
                <a:solidFill>
                  <a:schemeClr val="tx1"/>
                </a:solidFill>
                <a:effectLst/>
                <a:latin typeface="Arial" panose="020B0604020202020204" pitchFamily="34" charset="0"/>
                <a:cs typeface="Arial" panose="020B0604020202020204" pitchFamily="34" charset="0"/>
              </a:rPr>
              <a:t> Coordinator triages the youth and links them to appropriate services in actual time. </a:t>
            </a:r>
          </a:p>
          <a:p>
            <a:pPr indent="-228600">
              <a:lnSpc>
                <a:spcPct val="90000"/>
              </a:lnSpc>
              <a:buFont typeface="Arial" panose="020B0604020202020204" pitchFamily="34" charset="0"/>
              <a:buChar char="•"/>
            </a:pPr>
            <a:r>
              <a:rPr lang="en-US" dirty="0">
                <a:solidFill>
                  <a:schemeClr val="tx1"/>
                </a:solidFill>
                <a:latin typeface="Arial" panose="020B0604020202020204" pitchFamily="34" charset="0"/>
                <a:cs typeface="Arial" panose="020B0604020202020204" pitchFamily="34" charset="0"/>
              </a:rPr>
              <a:t>T</a:t>
            </a:r>
            <a:r>
              <a:rPr lang="en-US" dirty="0">
                <a:solidFill>
                  <a:schemeClr val="tx1"/>
                </a:solidFill>
                <a:effectLst/>
                <a:latin typeface="Arial" panose="020B0604020202020204" pitchFamily="34" charset="0"/>
                <a:cs typeface="Arial" panose="020B0604020202020204" pitchFamily="34" charset="0"/>
              </a:rPr>
              <a:t>his is what makes </a:t>
            </a:r>
            <a:r>
              <a:rPr lang="en-US" dirty="0" err="1">
                <a:solidFill>
                  <a:schemeClr val="tx1"/>
                </a:solidFill>
                <a:effectLst/>
                <a:latin typeface="Arial" panose="020B0604020202020204" pitchFamily="34" charset="0"/>
                <a:cs typeface="Arial" panose="020B0604020202020204" pitchFamily="34" charset="0"/>
              </a:rPr>
              <a:t>ConnectED</a:t>
            </a:r>
            <a:r>
              <a:rPr lang="en-US" dirty="0">
                <a:solidFill>
                  <a:schemeClr val="tx1"/>
                </a:solidFill>
                <a:effectLst/>
                <a:latin typeface="Arial" panose="020B0604020202020204" pitchFamily="34" charset="0"/>
                <a:cs typeface="Arial" panose="020B0604020202020204" pitchFamily="34" charset="0"/>
              </a:rPr>
              <a:t> stand out from our traditional </a:t>
            </a:r>
            <a:r>
              <a:rPr lang="en-US" dirty="0">
                <a:solidFill>
                  <a:schemeClr val="tx1"/>
                </a:solidFill>
                <a:latin typeface="Arial" panose="020B0604020202020204" pitchFamily="34" charset="0"/>
                <a:cs typeface="Arial" panose="020B0604020202020204" pitchFamily="34" charset="0"/>
              </a:rPr>
              <a:t>behavioral</a:t>
            </a:r>
            <a:r>
              <a:rPr lang="en-US" dirty="0">
                <a:solidFill>
                  <a:schemeClr val="tx1"/>
                </a:solidFill>
                <a:effectLst/>
                <a:latin typeface="Arial" panose="020B0604020202020204" pitchFamily="34" charset="0"/>
                <a:cs typeface="Arial" panose="020B0604020202020204" pitchFamily="34" charset="0"/>
              </a:rPr>
              <a:t> health treatment referral processes and Student Assistance Programs, </a:t>
            </a:r>
            <a:r>
              <a:rPr lang="en-US" dirty="0">
                <a:solidFill>
                  <a:schemeClr val="tx1"/>
                </a:solidFill>
                <a:latin typeface="Arial" panose="020B0604020202020204" pitchFamily="34" charset="0"/>
                <a:cs typeface="Arial" panose="020B0604020202020204" pitchFamily="34" charset="0"/>
              </a:rPr>
              <a:t>it is </a:t>
            </a:r>
            <a:r>
              <a:rPr lang="en-US" dirty="0">
                <a:solidFill>
                  <a:schemeClr val="tx1"/>
                </a:solidFill>
                <a:effectLst/>
                <a:latin typeface="Arial" panose="020B0604020202020204" pitchFamily="34" charset="0"/>
                <a:cs typeface="Arial" panose="020B0604020202020204" pitchFamily="34" charset="0"/>
              </a:rPr>
              <a:t>providing an immediate warm hand off to the right door! </a:t>
            </a:r>
          </a:p>
          <a:p>
            <a:pPr indent="-228600">
              <a:lnSpc>
                <a:spcPct val="90000"/>
              </a:lnSpc>
              <a:buFont typeface="Arial" panose="020B0604020202020204" pitchFamily="34" charset="0"/>
              <a:buChar char="•"/>
            </a:pPr>
            <a:endParaRPr lang="en-US" dirty="0">
              <a:solidFill>
                <a:schemeClr val="tx1"/>
              </a:solidFill>
            </a:endParaRPr>
          </a:p>
        </p:txBody>
      </p:sp>
      <p:sp>
        <p:nvSpPr>
          <p:cNvPr id="4" name="Footer Placeholder 3">
            <a:extLst>
              <a:ext uri="{FF2B5EF4-FFF2-40B4-BE49-F238E27FC236}">
                <a16:creationId xmlns:a16="http://schemas.microsoft.com/office/drawing/2014/main" id="{53ADB458-7372-AFA6-9C2C-DF9C88F6409D}"/>
              </a:ext>
            </a:extLst>
          </p:cNvPr>
          <p:cNvSpPr>
            <a:spLocks noGrp="1"/>
          </p:cNvSpPr>
          <p:nvPr>
            <p:ph type="ftr" sz="quarter" idx="11"/>
          </p:nvPr>
        </p:nvSpPr>
        <p:spPr>
          <a:xfrm>
            <a:off x="4038600" y="6356350"/>
            <a:ext cx="5251174" cy="365125"/>
          </a:xfrm>
        </p:spPr>
        <p:txBody>
          <a:bodyPr vert="horz" lIns="91440" tIns="45720" rIns="91440" bIns="45720" rtlCol="0" anchor="ctr">
            <a:normAutofit/>
          </a:bodyPr>
          <a:lstStyle/>
          <a:p>
            <a:endParaRPr lang="en-US" sz="1200" kern="1200">
              <a:solidFill>
                <a:schemeClr val="tx1">
                  <a:tint val="75000"/>
                </a:schemeClr>
              </a:solidFill>
              <a:latin typeface="+mn-lt"/>
              <a:ea typeface="+mn-ea"/>
              <a:cs typeface="+mn-cs"/>
            </a:endParaRPr>
          </a:p>
        </p:txBody>
      </p:sp>
      <p:sp>
        <p:nvSpPr>
          <p:cNvPr id="5" name="Slide Number Placeholder 4">
            <a:extLst>
              <a:ext uri="{FF2B5EF4-FFF2-40B4-BE49-F238E27FC236}">
                <a16:creationId xmlns:a16="http://schemas.microsoft.com/office/drawing/2014/main" id="{820C63C6-5460-5679-1D80-3B34D3F6F575}"/>
              </a:ext>
            </a:extLst>
          </p:cNvPr>
          <p:cNvSpPr>
            <a:spLocks noGrp="1"/>
          </p:cNvSpPr>
          <p:nvPr>
            <p:ph type="sldNum" sz="quarter" idx="12"/>
          </p:nvPr>
        </p:nvSpPr>
        <p:spPr>
          <a:xfrm>
            <a:off x="9541564" y="6356350"/>
            <a:ext cx="1812235" cy="365125"/>
          </a:xfrm>
        </p:spPr>
        <p:txBody>
          <a:bodyPr vert="horz" lIns="91440" tIns="45720" rIns="91440" bIns="45720" rtlCol="0" anchor="ctr">
            <a:normAutofit/>
          </a:bodyPr>
          <a:lstStyle/>
          <a:p>
            <a:pPr>
              <a:spcAft>
                <a:spcPts val="600"/>
              </a:spcAft>
            </a:pPr>
            <a:fld id="{294A09A9-5501-47C1-A89A-A340965A2BE2}" type="slidenum">
              <a:rPr lang="en-US" smtClean="0">
                <a:solidFill>
                  <a:schemeClr val="tx1">
                    <a:tint val="75000"/>
                  </a:schemeClr>
                </a:solidFill>
              </a:rPr>
              <a:pPr>
                <a:spcAft>
                  <a:spcPts val="600"/>
                </a:spcAft>
              </a:pPr>
              <a:t>55</a:t>
            </a:fld>
            <a:endParaRPr lang="en-US">
              <a:solidFill>
                <a:schemeClr val="tx1">
                  <a:tint val="75000"/>
                </a:schemeClr>
              </a:solidFill>
            </a:endParaRPr>
          </a:p>
        </p:txBody>
      </p:sp>
    </p:spTree>
    <p:extLst>
      <p:ext uri="{BB962C8B-B14F-4D97-AF65-F5344CB8AC3E}">
        <p14:creationId xmlns:p14="http://schemas.microsoft.com/office/powerpoint/2010/main" val="403214135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18873D23-2DCF-4B31-A009-95721C06E8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13EF075-D4EF-4929-ADBC-91B27DA1995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grpSp>
        <p:nvGrpSpPr>
          <p:cNvPr id="14" name="Group 13">
            <a:extLst>
              <a:ext uri="{FF2B5EF4-FFF2-40B4-BE49-F238E27FC236}">
                <a16:creationId xmlns:a16="http://schemas.microsoft.com/office/drawing/2014/main" id="{DAA26DFA-AAB2-4973-9C17-16D587C7B19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1863" y="508838"/>
            <a:ext cx="5217958" cy="6239661"/>
            <a:chOff x="-19221" y="251144"/>
            <a:chExt cx="5217958" cy="6239661"/>
          </a:xfrm>
        </p:grpSpPr>
        <p:sp>
          <p:nvSpPr>
            <p:cNvPr id="15" name="Freeform: Shape 14">
              <a:extLst>
                <a:ext uri="{FF2B5EF4-FFF2-40B4-BE49-F238E27FC236}">
                  <a16:creationId xmlns:a16="http://schemas.microsoft.com/office/drawing/2014/main" id="{3F407F11-7321-4BF6-8536-CCE8E34245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1" y="251144"/>
              <a:ext cx="5187198" cy="6239661"/>
            </a:xfrm>
            <a:custGeom>
              <a:avLst/>
              <a:gdLst>
                <a:gd name="connsiteX0" fmla="*/ 2011811 w 5187198"/>
                <a:gd name="connsiteY0" fmla="*/ 4 h 6239661"/>
                <a:gd name="connsiteX1" fmla="*/ 2617011 w 5187198"/>
                <a:gd name="connsiteY1" fmla="*/ 70590 h 6239661"/>
                <a:gd name="connsiteX2" fmla="*/ 2690321 w 5187198"/>
                <a:gd name="connsiteY2" fmla="*/ 88146 h 6239661"/>
                <a:gd name="connsiteX3" fmla="*/ 2726863 w 5187198"/>
                <a:gd name="connsiteY3" fmla="*/ 97127 h 6239661"/>
                <a:gd name="connsiteX4" fmla="*/ 2762951 w 5187198"/>
                <a:gd name="connsiteY4" fmla="*/ 107375 h 6239661"/>
                <a:gd name="connsiteX5" fmla="*/ 2834843 w 5187198"/>
                <a:gd name="connsiteY5" fmla="*/ 128493 h 6239661"/>
                <a:gd name="connsiteX6" fmla="*/ 2906574 w 5187198"/>
                <a:gd name="connsiteY6" fmla="*/ 151076 h 6239661"/>
                <a:gd name="connsiteX7" fmla="*/ 3049504 w 5187198"/>
                <a:gd name="connsiteY7" fmla="*/ 202124 h 6239661"/>
                <a:gd name="connsiteX8" fmla="*/ 3189518 w 5187198"/>
                <a:gd name="connsiteY8" fmla="*/ 260159 h 6239661"/>
                <a:gd name="connsiteX9" fmla="*/ 3326048 w 5187198"/>
                <a:gd name="connsiteY9" fmla="*/ 325143 h 6239661"/>
                <a:gd name="connsiteX10" fmla="*/ 3459166 w 5187198"/>
                <a:gd name="connsiteY10" fmla="*/ 395936 h 6239661"/>
                <a:gd name="connsiteX11" fmla="*/ 3588578 w 5187198"/>
                <a:gd name="connsiteY11" fmla="*/ 472343 h 6239661"/>
                <a:gd name="connsiteX12" fmla="*/ 3651864 w 5187198"/>
                <a:gd name="connsiteY12" fmla="*/ 512600 h 6239661"/>
                <a:gd name="connsiteX13" fmla="*/ 3714514 w 5187198"/>
                <a:gd name="connsiteY13" fmla="*/ 553499 h 6239661"/>
                <a:gd name="connsiteX14" fmla="*/ 4181221 w 5187198"/>
                <a:gd name="connsiteY14" fmla="*/ 922912 h 6239661"/>
                <a:gd name="connsiteX15" fmla="*/ 4582963 w 5187198"/>
                <a:gd name="connsiteY15" fmla="*/ 1358264 h 6239661"/>
                <a:gd name="connsiteX16" fmla="*/ 4670721 w 5187198"/>
                <a:gd name="connsiteY16" fmla="*/ 1477644 h 6239661"/>
                <a:gd name="connsiteX17" fmla="*/ 4752378 w 5187198"/>
                <a:gd name="connsiteY17" fmla="*/ 1601187 h 6239661"/>
                <a:gd name="connsiteX18" fmla="*/ 4772168 w 5187198"/>
                <a:gd name="connsiteY18" fmla="*/ 1632456 h 6239661"/>
                <a:gd name="connsiteX19" fmla="*/ 4782117 w 5187198"/>
                <a:gd name="connsiteY19" fmla="*/ 1648104 h 6239661"/>
                <a:gd name="connsiteX20" fmla="*/ 4791381 w 5187198"/>
                <a:gd name="connsiteY20" fmla="*/ 1664150 h 6239661"/>
                <a:gd name="connsiteX21" fmla="*/ 4828190 w 5187198"/>
                <a:gd name="connsiteY21" fmla="*/ 1728379 h 6239661"/>
                <a:gd name="connsiteX22" fmla="*/ 4864832 w 5187198"/>
                <a:gd name="connsiteY22" fmla="*/ 1792796 h 6239661"/>
                <a:gd name="connsiteX23" fmla="*/ 4899201 w 5187198"/>
                <a:gd name="connsiteY23" fmla="*/ 1858342 h 6239661"/>
                <a:gd name="connsiteX24" fmla="*/ 4933266 w 5187198"/>
                <a:gd name="connsiteY24" fmla="*/ 1924155 h 6239661"/>
                <a:gd name="connsiteX25" fmla="*/ 4964403 w 5187198"/>
                <a:gd name="connsiteY25" fmla="*/ 1991384 h 6239661"/>
                <a:gd name="connsiteX26" fmla="*/ 4995019 w 5187198"/>
                <a:gd name="connsiteY26" fmla="*/ 2058823 h 6239661"/>
                <a:gd name="connsiteX27" fmla="*/ 5021999 w 5187198"/>
                <a:gd name="connsiteY27" fmla="*/ 2127723 h 6239661"/>
                <a:gd name="connsiteX28" fmla="*/ 5048321 w 5187198"/>
                <a:gd name="connsiteY28" fmla="*/ 2196908 h 6239661"/>
                <a:gd name="connsiteX29" fmla="*/ 5070546 w 5187198"/>
                <a:gd name="connsiteY29" fmla="*/ 2267547 h 6239661"/>
                <a:gd name="connsiteX30" fmla="*/ 5092171 w 5187198"/>
                <a:gd name="connsiteY30" fmla="*/ 2338256 h 6239661"/>
                <a:gd name="connsiteX31" fmla="*/ 5110305 w 5187198"/>
                <a:gd name="connsiteY31" fmla="*/ 2409886 h 6239661"/>
                <a:gd name="connsiteX32" fmla="*/ 5186393 w 5187198"/>
                <a:gd name="connsiteY32" fmla="*/ 2992022 h 6239661"/>
                <a:gd name="connsiteX33" fmla="*/ 5149045 w 5187198"/>
                <a:gd name="connsiteY33" fmla="*/ 3571816 h 6239661"/>
                <a:gd name="connsiteX34" fmla="*/ 5126572 w 5187198"/>
                <a:gd name="connsiteY34" fmla="*/ 3714520 h 6239661"/>
                <a:gd name="connsiteX35" fmla="*/ 5099067 w 5187198"/>
                <a:gd name="connsiteY35" fmla="*/ 3856108 h 6239661"/>
                <a:gd name="connsiteX36" fmla="*/ 5095699 w 5187198"/>
                <a:gd name="connsiteY36" fmla="*/ 3873868 h 6239661"/>
                <a:gd name="connsiteX37" fmla="*/ 5091573 w 5187198"/>
                <a:gd name="connsiteY37" fmla="*/ 3891426 h 6239661"/>
                <a:gd name="connsiteX38" fmla="*/ 5083324 w 5187198"/>
                <a:gd name="connsiteY38" fmla="*/ 3926541 h 6239661"/>
                <a:gd name="connsiteX39" fmla="*/ 5067256 w 5187198"/>
                <a:gd name="connsiteY39" fmla="*/ 3996889 h 6239661"/>
                <a:gd name="connsiteX40" fmla="*/ 5059194 w 5187198"/>
                <a:gd name="connsiteY40" fmla="*/ 4032171 h 6239661"/>
                <a:gd name="connsiteX41" fmla="*/ 5049522 w 5187198"/>
                <a:gd name="connsiteY41" fmla="*/ 4067833 h 6239661"/>
                <a:gd name="connsiteX42" fmla="*/ 5040067 w 5187198"/>
                <a:gd name="connsiteY42" fmla="*/ 4103553 h 6239661"/>
                <a:gd name="connsiteX43" fmla="*/ 5028960 w 5187198"/>
                <a:gd name="connsiteY43" fmla="*/ 4138946 h 6239661"/>
                <a:gd name="connsiteX44" fmla="*/ 4917351 w 5187198"/>
                <a:gd name="connsiteY44" fmla="*/ 4417041 h 6239661"/>
                <a:gd name="connsiteX45" fmla="*/ 4756163 w 5187198"/>
                <a:gd name="connsiteY45" fmla="*/ 4676402 h 6239661"/>
                <a:gd name="connsiteX46" fmla="*/ 4322493 w 5187198"/>
                <a:gd name="connsiteY46" fmla="*/ 5105604 h 6239661"/>
                <a:gd name="connsiteX47" fmla="*/ 3840510 w 5187198"/>
                <a:gd name="connsiteY47" fmla="*/ 5429590 h 6239661"/>
                <a:gd name="connsiteX48" fmla="*/ 3606447 w 5187198"/>
                <a:gd name="connsiteY48" fmla="*/ 5572862 h 6239661"/>
                <a:gd name="connsiteX49" fmla="*/ 3488814 w 5187198"/>
                <a:gd name="connsiteY49" fmla="*/ 5647178 h 6239661"/>
                <a:gd name="connsiteX50" fmla="*/ 3365864 w 5187198"/>
                <a:gd name="connsiteY50" fmla="*/ 5722735 h 6239661"/>
                <a:gd name="connsiteX51" fmla="*/ 2839486 w 5187198"/>
                <a:gd name="connsiteY51" fmla="*/ 5999120 h 6239661"/>
                <a:gd name="connsiteX52" fmla="*/ 2242423 w 5187198"/>
                <a:gd name="connsiteY52" fmla="*/ 6192346 h 6239661"/>
                <a:gd name="connsiteX53" fmla="*/ 1589380 w 5187198"/>
                <a:gd name="connsiteY53" fmla="*/ 6230657 h 6239661"/>
                <a:gd name="connsiteX54" fmla="*/ 1548244 w 5187198"/>
                <a:gd name="connsiteY54" fmla="*/ 6226706 h 6239661"/>
                <a:gd name="connsiteX55" fmla="*/ 1507348 w 5187198"/>
                <a:gd name="connsiteY55" fmla="*/ 6221428 h 6239661"/>
                <a:gd name="connsiteX56" fmla="*/ 1466401 w 5187198"/>
                <a:gd name="connsiteY56" fmla="*/ 6215904 h 6239661"/>
                <a:gd name="connsiteX57" fmla="*/ 1425773 w 5187198"/>
                <a:gd name="connsiteY57" fmla="*/ 6209191 h 6239661"/>
                <a:gd name="connsiteX58" fmla="*/ 1344960 w 5187198"/>
                <a:gd name="connsiteY58" fmla="*/ 6193681 h 6239661"/>
                <a:gd name="connsiteX59" fmla="*/ 1265007 w 5187198"/>
                <a:gd name="connsiteY59" fmla="*/ 6175388 h 6239661"/>
                <a:gd name="connsiteX60" fmla="*/ 1225415 w 5187198"/>
                <a:gd name="connsiteY60" fmla="*/ 6165243 h 6239661"/>
                <a:gd name="connsiteX61" fmla="*/ 1186567 w 5187198"/>
                <a:gd name="connsiteY61" fmla="*/ 6154486 h 6239661"/>
                <a:gd name="connsiteX62" fmla="*/ 1111158 w 5187198"/>
                <a:gd name="connsiteY62" fmla="*/ 6130918 h 6239661"/>
                <a:gd name="connsiteX63" fmla="*/ 1035915 w 5187198"/>
                <a:gd name="connsiteY63" fmla="*/ 6107163 h 6239661"/>
                <a:gd name="connsiteX64" fmla="*/ 961579 w 5187198"/>
                <a:gd name="connsiteY64" fmla="*/ 6079594 h 6239661"/>
                <a:gd name="connsiteX65" fmla="*/ 395297 w 5187198"/>
                <a:gd name="connsiteY65" fmla="*/ 5792812 h 6239661"/>
                <a:gd name="connsiteX66" fmla="*/ 265239 w 5187198"/>
                <a:gd name="connsiteY66" fmla="*/ 5701511 h 6239661"/>
                <a:gd name="connsiteX67" fmla="*/ 233756 w 5187198"/>
                <a:gd name="connsiteY67" fmla="*/ 5677542 h 6239661"/>
                <a:gd name="connsiteX68" fmla="*/ 202800 w 5187198"/>
                <a:gd name="connsiteY68" fmla="*/ 5652902 h 6239661"/>
                <a:gd name="connsiteX69" fmla="*/ 140918 w 5187198"/>
                <a:gd name="connsiteY69" fmla="*/ 5603515 h 6239661"/>
                <a:gd name="connsiteX70" fmla="*/ 110625 w 5187198"/>
                <a:gd name="connsiteY70" fmla="*/ 5578127 h 6239661"/>
                <a:gd name="connsiteX71" fmla="*/ 95631 w 5187198"/>
                <a:gd name="connsiteY71" fmla="*/ 5565299 h 6239661"/>
                <a:gd name="connsiteX72" fmla="*/ 81966 w 5187198"/>
                <a:gd name="connsiteY72" fmla="*/ 5550973 h 6239661"/>
                <a:gd name="connsiteX73" fmla="*/ 27991 w 5187198"/>
                <a:gd name="connsiteY73" fmla="*/ 5493272 h 6239661"/>
                <a:gd name="connsiteX74" fmla="*/ 1454 w 5187198"/>
                <a:gd name="connsiteY74" fmla="*/ 5464252 h 6239661"/>
                <a:gd name="connsiteX75" fmla="*/ 0 w 5187198"/>
                <a:gd name="connsiteY75" fmla="*/ 5462518 h 6239661"/>
                <a:gd name="connsiteX76" fmla="*/ 0 w 5187198"/>
                <a:gd name="connsiteY76" fmla="*/ 4720187 h 6239661"/>
                <a:gd name="connsiteX77" fmla="*/ 109684 w 5187198"/>
                <a:gd name="connsiteY77" fmla="*/ 4836724 h 6239661"/>
                <a:gd name="connsiteX78" fmla="*/ 306959 w 5187198"/>
                <a:gd name="connsiteY78" fmla="*/ 5007200 h 6239661"/>
                <a:gd name="connsiteX79" fmla="*/ 358101 w 5187198"/>
                <a:gd name="connsiteY79" fmla="*/ 5046057 h 6239661"/>
                <a:gd name="connsiteX80" fmla="*/ 383328 w 5187198"/>
                <a:gd name="connsiteY80" fmla="*/ 5065684 h 6239661"/>
                <a:gd name="connsiteX81" fmla="*/ 409503 w 5187198"/>
                <a:gd name="connsiteY81" fmla="*/ 5083942 h 6239661"/>
                <a:gd name="connsiteX82" fmla="*/ 461889 w 5187198"/>
                <a:gd name="connsiteY82" fmla="*/ 5119888 h 6239661"/>
                <a:gd name="connsiteX83" fmla="*/ 474883 w 5187198"/>
                <a:gd name="connsiteY83" fmla="*/ 5128933 h 6239661"/>
                <a:gd name="connsiteX84" fmla="*/ 486410 w 5187198"/>
                <a:gd name="connsiteY84" fmla="*/ 5139557 h 6239661"/>
                <a:gd name="connsiteX85" fmla="*/ 510852 w 5187198"/>
                <a:gd name="connsiteY85" fmla="*/ 5159089 h 6239661"/>
                <a:gd name="connsiteX86" fmla="*/ 560653 w 5187198"/>
                <a:gd name="connsiteY86" fmla="*/ 5196893 h 6239661"/>
                <a:gd name="connsiteX87" fmla="*/ 585485 w 5187198"/>
                <a:gd name="connsiteY87" fmla="*/ 5215834 h 6239661"/>
                <a:gd name="connsiteX88" fmla="*/ 610707 w 5187198"/>
                <a:gd name="connsiteY88" fmla="*/ 5234185 h 6239661"/>
                <a:gd name="connsiteX89" fmla="*/ 714768 w 5187198"/>
                <a:gd name="connsiteY89" fmla="*/ 5303103 h 6239661"/>
                <a:gd name="connsiteX90" fmla="*/ 1166634 w 5187198"/>
                <a:gd name="connsiteY90" fmla="*/ 5513322 h 6239661"/>
                <a:gd name="connsiteX91" fmla="*/ 1225991 w 5187198"/>
                <a:gd name="connsiteY91" fmla="*/ 5533632 h 6239661"/>
                <a:gd name="connsiteX92" fmla="*/ 1286680 w 5187198"/>
                <a:gd name="connsiteY92" fmla="*/ 5550705 h 6239661"/>
                <a:gd name="connsiteX93" fmla="*/ 1347310 w 5187198"/>
                <a:gd name="connsiteY93" fmla="*/ 5567995 h 6239661"/>
                <a:gd name="connsiteX94" fmla="*/ 1377002 w 5187198"/>
                <a:gd name="connsiteY94" fmla="*/ 5575719 h 6239661"/>
                <a:gd name="connsiteX95" fmla="*/ 1406328 w 5187198"/>
                <a:gd name="connsiteY95" fmla="*/ 5582649 h 6239661"/>
                <a:gd name="connsiteX96" fmla="*/ 1465060 w 5187198"/>
                <a:gd name="connsiteY96" fmla="*/ 5594909 h 6239661"/>
                <a:gd name="connsiteX97" fmla="*/ 1523881 w 5187198"/>
                <a:gd name="connsiteY97" fmla="*/ 5605105 h 6239661"/>
                <a:gd name="connsiteX98" fmla="*/ 1553325 w 5187198"/>
                <a:gd name="connsiteY98" fmla="*/ 5609865 h 6239661"/>
                <a:gd name="connsiteX99" fmla="*/ 1582813 w 5187198"/>
                <a:gd name="connsiteY99" fmla="*/ 5613593 h 6239661"/>
                <a:gd name="connsiteX100" fmla="*/ 1612301 w 5187198"/>
                <a:gd name="connsiteY100" fmla="*/ 5617321 h 6239661"/>
                <a:gd name="connsiteX101" fmla="*/ 1641863 w 5187198"/>
                <a:gd name="connsiteY101" fmla="*/ 5619910 h 6239661"/>
                <a:gd name="connsiteX102" fmla="*/ 2117508 w 5187198"/>
                <a:gd name="connsiteY102" fmla="*/ 5595156 h 6239661"/>
                <a:gd name="connsiteX103" fmla="*/ 2597368 w 5187198"/>
                <a:gd name="connsiteY103" fmla="*/ 5447381 h 6239661"/>
                <a:gd name="connsiteX104" fmla="*/ 3082968 w 5187198"/>
                <a:gd name="connsiteY104" fmla="*/ 5223245 h 6239661"/>
                <a:gd name="connsiteX105" fmla="*/ 3334855 w 5187198"/>
                <a:gd name="connsiteY105" fmla="*/ 5097383 h 6239661"/>
                <a:gd name="connsiteX106" fmla="*/ 3599509 w 5187198"/>
                <a:gd name="connsiteY106" fmla="*/ 4976217 h 6239661"/>
                <a:gd name="connsiteX107" fmla="*/ 4112002 w 5187198"/>
                <a:gd name="connsiteY107" fmla="*/ 4766359 h 6239661"/>
                <a:gd name="connsiteX108" fmla="*/ 4348983 w 5187198"/>
                <a:gd name="connsiteY108" fmla="*/ 4649833 h 6239661"/>
                <a:gd name="connsiteX109" fmla="*/ 4560505 w 5187198"/>
                <a:gd name="connsiteY109" fmla="*/ 4501564 h 6239661"/>
                <a:gd name="connsiteX110" fmla="*/ 4731963 w 5187198"/>
                <a:gd name="connsiteY110" fmla="*/ 4309870 h 6239661"/>
                <a:gd name="connsiteX111" fmla="*/ 4852344 w 5187198"/>
                <a:gd name="connsiteY111" fmla="*/ 4078640 h 6239661"/>
                <a:gd name="connsiteX112" fmla="*/ 4863972 w 5187198"/>
                <a:gd name="connsiteY112" fmla="*/ 4047790 h 6239661"/>
                <a:gd name="connsiteX113" fmla="*/ 4874144 w 5187198"/>
                <a:gd name="connsiteY113" fmla="*/ 4016320 h 6239661"/>
                <a:gd name="connsiteX114" fmla="*/ 4884127 w 5187198"/>
                <a:gd name="connsiteY114" fmla="*/ 3984682 h 6239661"/>
                <a:gd name="connsiteX115" fmla="*/ 4892800 w 5187198"/>
                <a:gd name="connsiteY115" fmla="*/ 3951883 h 6239661"/>
                <a:gd name="connsiteX116" fmla="*/ 4909526 w 5187198"/>
                <a:gd name="connsiteY116" fmla="*/ 3886001 h 6239661"/>
                <a:gd name="connsiteX117" fmla="*/ 4917687 w 5187198"/>
                <a:gd name="connsiteY117" fmla="*/ 3852948 h 6239661"/>
                <a:gd name="connsiteX118" fmla="*/ 4921768 w 5187198"/>
                <a:gd name="connsiteY118" fmla="*/ 3836422 h 6239661"/>
                <a:gd name="connsiteX119" fmla="*/ 4924845 w 5187198"/>
                <a:gd name="connsiteY119" fmla="*/ 3819742 h 6239661"/>
                <a:gd name="connsiteX120" fmla="*/ 4948230 w 5187198"/>
                <a:gd name="connsiteY120" fmla="*/ 3685744 h 6239661"/>
                <a:gd name="connsiteX121" fmla="*/ 4962782 w 5187198"/>
                <a:gd name="connsiteY121" fmla="*/ 3550540 h 6239661"/>
                <a:gd name="connsiteX122" fmla="*/ 4939468 w 5187198"/>
                <a:gd name="connsiteY122" fmla="*/ 3010249 h 6239661"/>
                <a:gd name="connsiteX123" fmla="*/ 4816901 w 5187198"/>
                <a:gd name="connsiteY123" fmla="*/ 2488224 h 6239661"/>
                <a:gd name="connsiteX124" fmla="*/ 4797005 w 5187198"/>
                <a:gd name="connsiteY124" fmla="*/ 2424470 h 6239661"/>
                <a:gd name="connsiteX125" fmla="*/ 4774433 w 5187198"/>
                <a:gd name="connsiteY125" fmla="*/ 2361620 h 6239661"/>
                <a:gd name="connsiteX126" fmla="*/ 4752459 w 5187198"/>
                <a:gd name="connsiteY126" fmla="*/ 2298700 h 6239661"/>
                <a:gd name="connsiteX127" fmla="*/ 4728083 w 5187198"/>
                <a:gd name="connsiteY127" fmla="*/ 2236526 h 6239661"/>
                <a:gd name="connsiteX128" fmla="*/ 4704471 w 5187198"/>
                <a:gd name="connsiteY128" fmla="*/ 2174095 h 6239661"/>
                <a:gd name="connsiteX129" fmla="*/ 4678399 w 5187198"/>
                <a:gd name="connsiteY129" fmla="*/ 2112626 h 6239661"/>
                <a:gd name="connsiteX130" fmla="*/ 4652601 w 5187198"/>
                <a:gd name="connsiteY130" fmla="*/ 2050999 h 6239661"/>
                <a:gd name="connsiteX131" fmla="*/ 4624205 w 5187198"/>
                <a:gd name="connsiteY131" fmla="*/ 1990415 h 6239661"/>
                <a:gd name="connsiteX132" fmla="*/ 4595398 w 5187198"/>
                <a:gd name="connsiteY132" fmla="*/ 1930069 h 6239661"/>
                <a:gd name="connsiteX133" fmla="*/ 4563827 w 5187198"/>
                <a:gd name="connsiteY133" fmla="*/ 1870952 h 6239661"/>
                <a:gd name="connsiteX134" fmla="*/ 4531433 w 5187198"/>
                <a:gd name="connsiteY134" fmla="*/ 1812311 h 6239661"/>
                <a:gd name="connsiteX135" fmla="*/ 4523315 w 5187198"/>
                <a:gd name="connsiteY135" fmla="*/ 1797616 h 6239661"/>
                <a:gd name="connsiteX136" fmla="*/ 4514482 w 5187198"/>
                <a:gd name="connsiteY136" fmla="*/ 1783425 h 6239661"/>
                <a:gd name="connsiteX137" fmla="*/ 4496845 w 5187198"/>
                <a:gd name="connsiteY137" fmla="*/ 1754936 h 6239661"/>
                <a:gd name="connsiteX138" fmla="*/ 4461463 w 5187198"/>
                <a:gd name="connsiteY138" fmla="*/ 1697929 h 6239661"/>
                <a:gd name="connsiteX139" fmla="*/ 4452660 w 5187198"/>
                <a:gd name="connsiteY139" fmla="*/ 1683629 h 6239661"/>
                <a:gd name="connsiteX140" fmla="*/ 4443141 w 5187198"/>
                <a:gd name="connsiteY140" fmla="*/ 1669834 h 6239661"/>
                <a:gd name="connsiteX141" fmla="*/ 4424241 w 5187198"/>
                <a:gd name="connsiteY141" fmla="*/ 1642166 h 6239661"/>
                <a:gd name="connsiteX142" fmla="*/ 4346886 w 5187198"/>
                <a:gd name="connsiteY142" fmla="*/ 1532412 h 6239661"/>
                <a:gd name="connsiteX143" fmla="*/ 3985497 w 5187198"/>
                <a:gd name="connsiteY143" fmla="*/ 1134649 h 6239661"/>
                <a:gd name="connsiteX144" fmla="*/ 3545665 w 5187198"/>
                <a:gd name="connsiteY144" fmla="*/ 825877 h 6239661"/>
                <a:gd name="connsiteX145" fmla="*/ 3486190 w 5187198"/>
                <a:gd name="connsiteY145" fmla="*/ 794756 h 6239661"/>
                <a:gd name="connsiteX146" fmla="*/ 3426182 w 5187198"/>
                <a:gd name="connsiteY146" fmla="*/ 764765 h 6239661"/>
                <a:gd name="connsiteX147" fmla="*/ 3365044 w 5187198"/>
                <a:gd name="connsiteY147" fmla="*/ 737255 h 6239661"/>
                <a:gd name="connsiteX148" fmla="*/ 3334529 w 5187198"/>
                <a:gd name="connsiteY148" fmla="*/ 723514 h 6239661"/>
                <a:gd name="connsiteX149" fmla="*/ 3303733 w 5187198"/>
                <a:gd name="connsiteY149" fmla="*/ 710395 h 6239661"/>
                <a:gd name="connsiteX150" fmla="*/ 3179033 w 5187198"/>
                <a:gd name="connsiteY150" fmla="*/ 662259 h 6239661"/>
                <a:gd name="connsiteX151" fmla="*/ 3052408 w 5187198"/>
                <a:gd name="connsiteY151" fmla="*/ 620447 h 6239661"/>
                <a:gd name="connsiteX152" fmla="*/ 2924325 w 5187198"/>
                <a:gd name="connsiteY152" fmla="*/ 584505 h 6239661"/>
                <a:gd name="connsiteX153" fmla="*/ 2859667 w 5187198"/>
                <a:gd name="connsiteY153" fmla="*/ 569266 h 6239661"/>
                <a:gd name="connsiteX154" fmla="*/ 2795226 w 5187198"/>
                <a:gd name="connsiteY154" fmla="*/ 554085 h 6239661"/>
                <a:gd name="connsiteX155" fmla="*/ 2729702 w 5187198"/>
                <a:gd name="connsiteY155" fmla="*/ 540354 h 6239661"/>
                <a:gd name="connsiteX156" fmla="*/ 2663758 w 5187198"/>
                <a:gd name="connsiteY156" fmla="*/ 527322 h 6239661"/>
                <a:gd name="connsiteX157" fmla="*/ 2630927 w 5187198"/>
                <a:gd name="connsiteY157" fmla="*/ 520495 h 6239661"/>
                <a:gd name="connsiteX158" fmla="*/ 2597965 w 5187198"/>
                <a:gd name="connsiteY158" fmla="*/ 515024 h 6239661"/>
                <a:gd name="connsiteX159" fmla="*/ 2532205 w 5187198"/>
                <a:gd name="connsiteY159" fmla="*/ 503895 h 6239661"/>
                <a:gd name="connsiteX160" fmla="*/ 2010064 w 5187198"/>
                <a:gd name="connsiteY160" fmla="*/ 452552 h 6239661"/>
                <a:gd name="connsiteX161" fmla="*/ 1494552 w 5187198"/>
                <a:gd name="connsiteY161" fmla="*/ 485055 h 6239661"/>
                <a:gd name="connsiteX162" fmla="*/ 1366896 w 5187198"/>
                <a:gd name="connsiteY162" fmla="*/ 509389 h 6239661"/>
                <a:gd name="connsiteX163" fmla="*/ 1240175 w 5187198"/>
                <a:gd name="connsiteY163" fmla="*/ 541045 h 6239661"/>
                <a:gd name="connsiteX164" fmla="*/ 1177438 w 5187198"/>
                <a:gd name="connsiteY164" fmla="*/ 560170 h 6239661"/>
                <a:gd name="connsiteX165" fmla="*/ 1145987 w 5187198"/>
                <a:gd name="connsiteY165" fmla="*/ 569826 h 6239661"/>
                <a:gd name="connsiteX166" fmla="*/ 1130315 w 5187198"/>
                <a:gd name="connsiteY166" fmla="*/ 574669 h 6239661"/>
                <a:gd name="connsiteX167" fmla="*/ 1114873 w 5187198"/>
                <a:gd name="connsiteY167" fmla="*/ 580384 h 6239661"/>
                <a:gd name="connsiteX168" fmla="*/ 1052839 w 5187198"/>
                <a:gd name="connsiteY168" fmla="*/ 602943 h 6239661"/>
                <a:gd name="connsiteX169" fmla="*/ 991135 w 5187198"/>
                <a:gd name="connsiteY169" fmla="*/ 626866 h 6239661"/>
                <a:gd name="connsiteX170" fmla="*/ 930179 w 5187198"/>
                <a:gd name="connsiteY170" fmla="*/ 653191 h 6239661"/>
                <a:gd name="connsiteX171" fmla="*/ 869768 w 5187198"/>
                <a:gd name="connsiteY171" fmla="*/ 680937 h 6239661"/>
                <a:gd name="connsiteX172" fmla="*/ 810085 w 5187198"/>
                <a:gd name="connsiteY172" fmla="*/ 710734 h 6239661"/>
                <a:gd name="connsiteX173" fmla="*/ 751220 w 5187198"/>
                <a:gd name="connsiteY173" fmla="*/ 741794 h 6239661"/>
                <a:gd name="connsiteX174" fmla="*/ 532669 w 5187198"/>
                <a:gd name="connsiteY174" fmla="*/ 881688 h 6239661"/>
                <a:gd name="connsiteX175" fmla="*/ 354185 w 5187198"/>
                <a:gd name="connsiteY175" fmla="*/ 1050286 h 6239661"/>
                <a:gd name="connsiteX176" fmla="*/ 315980 w 5187198"/>
                <a:gd name="connsiteY176" fmla="*/ 1098125 h 6239661"/>
                <a:gd name="connsiteX177" fmla="*/ 280345 w 5187198"/>
                <a:gd name="connsiteY177" fmla="*/ 1149782 h 6239661"/>
                <a:gd name="connsiteX178" fmla="*/ 245890 w 5187198"/>
                <a:gd name="connsiteY178" fmla="*/ 1203959 h 6239661"/>
                <a:gd name="connsiteX179" fmla="*/ 212162 w 5187198"/>
                <a:gd name="connsiteY179" fmla="*/ 1260184 h 6239661"/>
                <a:gd name="connsiteX180" fmla="*/ 80716 w 5187198"/>
                <a:gd name="connsiteY180" fmla="*/ 1502476 h 6239661"/>
                <a:gd name="connsiteX181" fmla="*/ 0 w 5187198"/>
                <a:gd name="connsiteY181" fmla="*/ 1648841 h 6239661"/>
                <a:gd name="connsiteX182" fmla="*/ 0 w 5187198"/>
                <a:gd name="connsiteY182" fmla="*/ 954863 h 6239661"/>
                <a:gd name="connsiteX183" fmla="*/ 43491 w 5187198"/>
                <a:gd name="connsiteY183" fmla="*/ 895513 h 6239661"/>
                <a:gd name="connsiteX184" fmla="*/ 93923 w 5187198"/>
                <a:gd name="connsiteY184" fmla="*/ 834489 h 6239661"/>
                <a:gd name="connsiteX185" fmla="*/ 323465 w 5187198"/>
                <a:gd name="connsiteY185" fmla="*/ 617671 h 6239661"/>
                <a:gd name="connsiteX186" fmla="*/ 574777 w 5187198"/>
                <a:gd name="connsiteY186" fmla="*/ 446794 h 6239661"/>
                <a:gd name="connsiteX187" fmla="*/ 638943 w 5187198"/>
                <a:gd name="connsiteY187" fmla="*/ 408925 h 6239661"/>
                <a:gd name="connsiteX188" fmla="*/ 703505 w 5187198"/>
                <a:gd name="connsiteY188" fmla="*/ 371742 h 6239661"/>
                <a:gd name="connsiteX189" fmla="*/ 769262 w 5187198"/>
                <a:gd name="connsiteY189" fmla="*/ 336154 h 6239661"/>
                <a:gd name="connsiteX190" fmla="*/ 835552 w 5187198"/>
                <a:gd name="connsiteY190" fmla="*/ 301173 h 6239661"/>
                <a:gd name="connsiteX191" fmla="*/ 902979 w 5187198"/>
                <a:gd name="connsiteY191" fmla="*/ 268004 h 6239661"/>
                <a:gd name="connsiteX192" fmla="*/ 971127 w 5187198"/>
                <a:gd name="connsiteY192" fmla="*/ 235607 h 6239661"/>
                <a:gd name="connsiteX193" fmla="*/ 988238 w 5187198"/>
                <a:gd name="connsiteY193" fmla="*/ 227556 h 6239661"/>
                <a:gd name="connsiteX194" fmla="*/ 1005744 w 5187198"/>
                <a:gd name="connsiteY194" fmla="*/ 220191 h 6239661"/>
                <a:gd name="connsiteX195" fmla="*/ 1040729 w 5187198"/>
                <a:gd name="connsiteY195" fmla="*/ 205569 h 6239661"/>
                <a:gd name="connsiteX196" fmla="*/ 1110835 w 5187198"/>
                <a:gd name="connsiteY196" fmla="*/ 176248 h 6239661"/>
                <a:gd name="connsiteX197" fmla="*/ 1254256 w 5187198"/>
                <a:gd name="connsiteY197" fmla="*/ 123796 h 6239661"/>
                <a:gd name="connsiteX198" fmla="*/ 1401310 w 5187198"/>
                <a:gd name="connsiteY198" fmla="*/ 79852 h 6239661"/>
                <a:gd name="connsiteX199" fmla="*/ 2011811 w 5187198"/>
                <a:gd name="connsiteY199" fmla="*/ 4 h 6239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Lst>
              <a:rect l="l" t="t" r="r" b="b"/>
              <a:pathLst>
                <a:path w="5187198" h="6239661">
                  <a:moveTo>
                    <a:pt x="2011811" y="4"/>
                  </a:moveTo>
                  <a:cubicBezTo>
                    <a:pt x="2217306" y="120"/>
                    <a:pt x="2420903" y="25925"/>
                    <a:pt x="2617011" y="70590"/>
                  </a:cubicBezTo>
                  <a:lnTo>
                    <a:pt x="2690321" y="88146"/>
                  </a:lnTo>
                  <a:lnTo>
                    <a:pt x="2726863" y="97127"/>
                  </a:lnTo>
                  <a:lnTo>
                    <a:pt x="2762951" y="107375"/>
                  </a:lnTo>
                  <a:lnTo>
                    <a:pt x="2834843" y="128493"/>
                  </a:lnTo>
                  <a:cubicBezTo>
                    <a:pt x="2858788" y="135605"/>
                    <a:pt x="2882632" y="142226"/>
                    <a:pt x="2906574" y="151076"/>
                  </a:cubicBezTo>
                  <a:cubicBezTo>
                    <a:pt x="2954475" y="167852"/>
                    <a:pt x="3002363" y="183813"/>
                    <a:pt x="3049504" y="202124"/>
                  </a:cubicBezTo>
                  <a:lnTo>
                    <a:pt x="3189518" y="260159"/>
                  </a:lnTo>
                  <a:lnTo>
                    <a:pt x="3326048" y="325143"/>
                  </a:lnTo>
                  <a:cubicBezTo>
                    <a:pt x="3370687" y="348464"/>
                    <a:pt x="3414908" y="372485"/>
                    <a:pt x="3459166" y="395936"/>
                  </a:cubicBezTo>
                  <a:cubicBezTo>
                    <a:pt x="3502947" y="420302"/>
                    <a:pt x="3545491" y="447118"/>
                    <a:pt x="3588578" y="472343"/>
                  </a:cubicBezTo>
                  <a:cubicBezTo>
                    <a:pt x="3610346" y="484551"/>
                    <a:pt x="3630797" y="499072"/>
                    <a:pt x="3651864" y="512600"/>
                  </a:cubicBezTo>
                  <a:lnTo>
                    <a:pt x="3714514" y="553499"/>
                  </a:lnTo>
                  <a:cubicBezTo>
                    <a:pt x="3880005" y="664844"/>
                    <a:pt x="4036083" y="788388"/>
                    <a:pt x="4181221" y="922912"/>
                  </a:cubicBezTo>
                  <a:cubicBezTo>
                    <a:pt x="4326221" y="1057515"/>
                    <a:pt x="4461955" y="1202038"/>
                    <a:pt x="4582963" y="1358264"/>
                  </a:cubicBezTo>
                  <a:cubicBezTo>
                    <a:pt x="4614206" y="1396543"/>
                    <a:pt x="4642091" y="1437400"/>
                    <a:pt x="4670721" y="1477644"/>
                  </a:cubicBezTo>
                  <a:cubicBezTo>
                    <a:pt x="4700172" y="1517414"/>
                    <a:pt x="4725864" y="1559538"/>
                    <a:pt x="4752378" y="1601187"/>
                  </a:cubicBezTo>
                  <a:lnTo>
                    <a:pt x="4772168" y="1632456"/>
                  </a:lnTo>
                  <a:lnTo>
                    <a:pt x="4782117" y="1648104"/>
                  </a:lnTo>
                  <a:lnTo>
                    <a:pt x="4791381" y="1664150"/>
                  </a:lnTo>
                  <a:lnTo>
                    <a:pt x="4828190" y="1728379"/>
                  </a:lnTo>
                  <a:cubicBezTo>
                    <a:pt x="4840266" y="1749930"/>
                    <a:pt x="4853470" y="1770740"/>
                    <a:pt x="4864832" y="1792796"/>
                  </a:cubicBezTo>
                  <a:lnTo>
                    <a:pt x="4899201" y="1858342"/>
                  </a:lnTo>
                  <a:cubicBezTo>
                    <a:pt x="4910484" y="1880260"/>
                    <a:pt x="4922532" y="1901920"/>
                    <a:pt x="4933266" y="1924155"/>
                  </a:cubicBezTo>
                  <a:lnTo>
                    <a:pt x="4964403" y="1991384"/>
                  </a:lnTo>
                  <a:cubicBezTo>
                    <a:pt x="4974618" y="2013829"/>
                    <a:pt x="4985323" y="2036171"/>
                    <a:pt x="4995019" y="2058823"/>
                  </a:cubicBezTo>
                  <a:lnTo>
                    <a:pt x="5021999" y="2127723"/>
                  </a:lnTo>
                  <a:lnTo>
                    <a:pt x="5048321" y="2196908"/>
                  </a:lnTo>
                  <a:lnTo>
                    <a:pt x="5070546" y="2267547"/>
                  </a:lnTo>
                  <a:cubicBezTo>
                    <a:pt x="5078054" y="2291004"/>
                    <a:pt x="5085044" y="2314670"/>
                    <a:pt x="5092171" y="2338256"/>
                  </a:cubicBezTo>
                  <a:cubicBezTo>
                    <a:pt x="5098670" y="2362023"/>
                    <a:pt x="5104296" y="2386019"/>
                    <a:pt x="5110305" y="2409886"/>
                  </a:cubicBezTo>
                  <a:cubicBezTo>
                    <a:pt x="5158097" y="2600976"/>
                    <a:pt x="5182068" y="2797044"/>
                    <a:pt x="5186393" y="2992022"/>
                  </a:cubicBezTo>
                  <a:cubicBezTo>
                    <a:pt x="5191013" y="3187195"/>
                    <a:pt x="5175397" y="3380886"/>
                    <a:pt x="5149045" y="3571816"/>
                  </a:cubicBezTo>
                  <a:cubicBezTo>
                    <a:pt x="5141154" y="3619431"/>
                    <a:pt x="5133539" y="3666889"/>
                    <a:pt x="5126572" y="3714520"/>
                  </a:cubicBezTo>
                  <a:cubicBezTo>
                    <a:pt x="5117276" y="3761759"/>
                    <a:pt x="5107793" y="3808831"/>
                    <a:pt x="5099067" y="3856108"/>
                  </a:cubicBezTo>
                  <a:lnTo>
                    <a:pt x="5095699" y="3873868"/>
                  </a:lnTo>
                  <a:lnTo>
                    <a:pt x="5091573" y="3891426"/>
                  </a:lnTo>
                  <a:lnTo>
                    <a:pt x="5083324" y="3926541"/>
                  </a:lnTo>
                  <a:lnTo>
                    <a:pt x="5067256" y="3996889"/>
                  </a:lnTo>
                  <a:cubicBezTo>
                    <a:pt x="5064451" y="4008657"/>
                    <a:pt x="5062244" y="4020353"/>
                    <a:pt x="5059194" y="4032171"/>
                  </a:cubicBezTo>
                  <a:lnTo>
                    <a:pt x="5049522" y="4067833"/>
                  </a:lnTo>
                  <a:lnTo>
                    <a:pt x="5040067" y="4103553"/>
                  </a:lnTo>
                  <a:cubicBezTo>
                    <a:pt x="5036554" y="4115363"/>
                    <a:pt x="5032689" y="4127194"/>
                    <a:pt x="5028960" y="4138946"/>
                  </a:cubicBezTo>
                  <a:cubicBezTo>
                    <a:pt x="4999693" y="4233462"/>
                    <a:pt x="4962869" y="4326764"/>
                    <a:pt x="4917351" y="4417041"/>
                  </a:cubicBezTo>
                  <a:cubicBezTo>
                    <a:pt x="4871860" y="4507209"/>
                    <a:pt x="4817597" y="4594215"/>
                    <a:pt x="4756163" y="4676402"/>
                  </a:cubicBezTo>
                  <a:cubicBezTo>
                    <a:pt x="4632803" y="4840875"/>
                    <a:pt x="4480597" y="4982783"/>
                    <a:pt x="4322493" y="5105604"/>
                  </a:cubicBezTo>
                  <a:cubicBezTo>
                    <a:pt x="4163928" y="5228420"/>
                    <a:pt x="3999564" y="5332640"/>
                    <a:pt x="3840510" y="5429590"/>
                  </a:cubicBezTo>
                  <a:cubicBezTo>
                    <a:pt x="3760954" y="5478172"/>
                    <a:pt x="3682353" y="5524924"/>
                    <a:pt x="3606447" y="5572862"/>
                  </a:cubicBezTo>
                  <a:lnTo>
                    <a:pt x="3488814" y="5647178"/>
                  </a:lnTo>
                  <a:cubicBezTo>
                    <a:pt x="3448270" y="5672597"/>
                    <a:pt x="3407323" y="5697792"/>
                    <a:pt x="3365864" y="5722735"/>
                  </a:cubicBezTo>
                  <a:cubicBezTo>
                    <a:pt x="3200163" y="5822424"/>
                    <a:pt x="3026125" y="5917328"/>
                    <a:pt x="2839486" y="5999120"/>
                  </a:cubicBezTo>
                  <a:cubicBezTo>
                    <a:pt x="2653201" y="6080891"/>
                    <a:pt x="2453560" y="6149344"/>
                    <a:pt x="2242423" y="6192346"/>
                  </a:cubicBezTo>
                  <a:cubicBezTo>
                    <a:pt x="2031719" y="6235463"/>
                    <a:pt x="1808952" y="6251353"/>
                    <a:pt x="1589380" y="6230657"/>
                  </a:cubicBezTo>
                  <a:lnTo>
                    <a:pt x="1548244" y="6226706"/>
                  </a:lnTo>
                  <a:cubicBezTo>
                    <a:pt x="1534528" y="6225117"/>
                    <a:pt x="1520898" y="6223203"/>
                    <a:pt x="1507348" y="6221428"/>
                  </a:cubicBezTo>
                  <a:lnTo>
                    <a:pt x="1466401" y="6215904"/>
                  </a:lnTo>
                  <a:cubicBezTo>
                    <a:pt x="1452772" y="6213991"/>
                    <a:pt x="1439316" y="6211428"/>
                    <a:pt x="1425773" y="6209191"/>
                  </a:cubicBezTo>
                  <a:cubicBezTo>
                    <a:pt x="1398775" y="6204391"/>
                    <a:pt x="1371610" y="6199779"/>
                    <a:pt x="1344960" y="6193681"/>
                  </a:cubicBezTo>
                  <a:cubicBezTo>
                    <a:pt x="1318251" y="6187799"/>
                    <a:pt x="1291260" y="6182538"/>
                    <a:pt x="1265007" y="6175388"/>
                  </a:cubicBezTo>
                  <a:lnTo>
                    <a:pt x="1225415" y="6165243"/>
                  </a:lnTo>
                  <a:cubicBezTo>
                    <a:pt x="1212163" y="6161924"/>
                    <a:pt x="1198939" y="6158496"/>
                    <a:pt x="1186567" y="6154486"/>
                  </a:cubicBezTo>
                  <a:lnTo>
                    <a:pt x="1111158" y="6130918"/>
                  </a:lnTo>
                  <a:lnTo>
                    <a:pt x="1035915" y="6107163"/>
                  </a:lnTo>
                  <a:cubicBezTo>
                    <a:pt x="1010846" y="6099055"/>
                    <a:pt x="986357" y="6088784"/>
                    <a:pt x="961579" y="6079594"/>
                  </a:cubicBezTo>
                  <a:cubicBezTo>
                    <a:pt x="763709" y="6005594"/>
                    <a:pt x="572401" y="5909703"/>
                    <a:pt x="395297" y="5792812"/>
                  </a:cubicBezTo>
                  <a:lnTo>
                    <a:pt x="265239" y="5701511"/>
                  </a:lnTo>
                  <a:cubicBezTo>
                    <a:pt x="254227" y="5694155"/>
                    <a:pt x="244103" y="5685646"/>
                    <a:pt x="233756" y="5677542"/>
                  </a:cubicBezTo>
                  <a:lnTo>
                    <a:pt x="202800" y="5652902"/>
                  </a:lnTo>
                  <a:lnTo>
                    <a:pt x="140918" y="5603515"/>
                  </a:lnTo>
                  <a:cubicBezTo>
                    <a:pt x="130598" y="5595302"/>
                    <a:pt x="120280" y="5587089"/>
                    <a:pt x="110625" y="5578127"/>
                  </a:cubicBezTo>
                  <a:cubicBezTo>
                    <a:pt x="105647" y="5573779"/>
                    <a:pt x="100444" y="5569834"/>
                    <a:pt x="95631" y="5565299"/>
                  </a:cubicBezTo>
                  <a:cubicBezTo>
                    <a:pt x="90955" y="5560684"/>
                    <a:pt x="86505" y="5555666"/>
                    <a:pt x="81966" y="5550973"/>
                  </a:cubicBezTo>
                  <a:lnTo>
                    <a:pt x="27991" y="5493272"/>
                  </a:lnTo>
                  <a:cubicBezTo>
                    <a:pt x="19109" y="5483589"/>
                    <a:pt x="9758" y="5474359"/>
                    <a:pt x="1454" y="5464252"/>
                  </a:cubicBezTo>
                  <a:lnTo>
                    <a:pt x="0" y="5462518"/>
                  </a:lnTo>
                  <a:lnTo>
                    <a:pt x="0" y="4720187"/>
                  </a:lnTo>
                  <a:lnTo>
                    <a:pt x="109684" y="4836724"/>
                  </a:lnTo>
                  <a:cubicBezTo>
                    <a:pt x="173316" y="4897375"/>
                    <a:pt x="239447" y="4954160"/>
                    <a:pt x="306959" y="5007200"/>
                  </a:cubicBezTo>
                  <a:lnTo>
                    <a:pt x="358101" y="5046057"/>
                  </a:lnTo>
                  <a:lnTo>
                    <a:pt x="383328" y="5065684"/>
                  </a:lnTo>
                  <a:cubicBezTo>
                    <a:pt x="391637" y="5072316"/>
                    <a:pt x="400805" y="5077902"/>
                    <a:pt x="409503" y="5083942"/>
                  </a:cubicBezTo>
                  <a:lnTo>
                    <a:pt x="461889" y="5119888"/>
                  </a:lnTo>
                  <a:cubicBezTo>
                    <a:pt x="466184" y="5122893"/>
                    <a:pt x="470616" y="5125820"/>
                    <a:pt x="474883" y="5128933"/>
                  </a:cubicBezTo>
                  <a:cubicBezTo>
                    <a:pt x="478982" y="5132235"/>
                    <a:pt x="482476" y="5136069"/>
                    <a:pt x="486410" y="5139557"/>
                  </a:cubicBezTo>
                  <a:cubicBezTo>
                    <a:pt x="494140" y="5146613"/>
                    <a:pt x="502565" y="5152812"/>
                    <a:pt x="510852" y="5159089"/>
                  </a:cubicBezTo>
                  <a:lnTo>
                    <a:pt x="560653" y="5196893"/>
                  </a:lnTo>
                  <a:lnTo>
                    <a:pt x="585485" y="5215834"/>
                  </a:lnTo>
                  <a:cubicBezTo>
                    <a:pt x="593773" y="5222111"/>
                    <a:pt x="601864" y="5228685"/>
                    <a:pt x="610707" y="5234185"/>
                  </a:cubicBezTo>
                  <a:lnTo>
                    <a:pt x="714768" y="5303103"/>
                  </a:lnTo>
                  <a:cubicBezTo>
                    <a:pt x="856162" y="5390603"/>
                    <a:pt x="1008099" y="5459947"/>
                    <a:pt x="1166634" y="5513322"/>
                  </a:cubicBezTo>
                  <a:cubicBezTo>
                    <a:pt x="1186540" y="5519932"/>
                    <a:pt x="1205774" y="5527751"/>
                    <a:pt x="1225991" y="5533632"/>
                  </a:cubicBezTo>
                  <a:lnTo>
                    <a:pt x="1286680" y="5550705"/>
                  </a:lnTo>
                  <a:lnTo>
                    <a:pt x="1347310" y="5567995"/>
                  </a:lnTo>
                  <a:cubicBezTo>
                    <a:pt x="1357469" y="5571180"/>
                    <a:pt x="1367261" y="5573572"/>
                    <a:pt x="1377002" y="5575719"/>
                  </a:cubicBezTo>
                  <a:lnTo>
                    <a:pt x="1406328" y="5582649"/>
                  </a:lnTo>
                  <a:cubicBezTo>
                    <a:pt x="1425825" y="5587757"/>
                    <a:pt x="1445490" y="5590939"/>
                    <a:pt x="1465060" y="5594909"/>
                  </a:cubicBezTo>
                  <a:cubicBezTo>
                    <a:pt x="1484652" y="5599231"/>
                    <a:pt x="1504324" y="5601952"/>
                    <a:pt x="1523881" y="5605105"/>
                  </a:cubicBezTo>
                  <a:cubicBezTo>
                    <a:pt x="1533660" y="5606682"/>
                    <a:pt x="1543460" y="5608613"/>
                    <a:pt x="1553325" y="5609865"/>
                  </a:cubicBezTo>
                  <a:lnTo>
                    <a:pt x="1582813" y="5613593"/>
                  </a:lnTo>
                  <a:lnTo>
                    <a:pt x="1612301" y="5617321"/>
                  </a:lnTo>
                  <a:lnTo>
                    <a:pt x="1641863" y="5619910"/>
                  </a:lnTo>
                  <a:cubicBezTo>
                    <a:pt x="1799348" y="5633940"/>
                    <a:pt x="1957913" y="5625770"/>
                    <a:pt x="2117508" y="5595156"/>
                  </a:cubicBezTo>
                  <a:cubicBezTo>
                    <a:pt x="2277124" y="5564895"/>
                    <a:pt x="2437004" y="5512449"/>
                    <a:pt x="2597368" y="5447381"/>
                  </a:cubicBezTo>
                  <a:cubicBezTo>
                    <a:pt x="2757791" y="5382096"/>
                    <a:pt x="2918855" y="5304464"/>
                    <a:pt x="3082968" y="5223245"/>
                  </a:cubicBezTo>
                  <a:lnTo>
                    <a:pt x="3334855" y="5097383"/>
                  </a:lnTo>
                  <a:cubicBezTo>
                    <a:pt x="3423528" y="5054142"/>
                    <a:pt x="3511773" y="5013798"/>
                    <a:pt x="3599509" y="4976217"/>
                  </a:cubicBezTo>
                  <a:cubicBezTo>
                    <a:pt x="3774960" y="4900701"/>
                    <a:pt x="3948276" y="4837481"/>
                    <a:pt x="4112002" y="4766359"/>
                  </a:cubicBezTo>
                  <a:cubicBezTo>
                    <a:pt x="4193972" y="4730827"/>
                    <a:pt x="4273429" y="4692997"/>
                    <a:pt x="4348983" y="4649833"/>
                  </a:cubicBezTo>
                  <a:cubicBezTo>
                    <a:pt x="4424508" y="4606778"/>
                    <a:pt x="4496050" y="4558250"/>
                    <a:pt x="4560505" y="4501564"/>
                  </a:cubicBezTo>
                  <a:cubicBezTo>
                    <a:pt x="4625198" y="4445289"/>
                    <a:pt x="4682991" y="4381021"/>
                    <a:pt x="4731963" y="4309870"/>
                  </a:cubicBezTo>
                  <a:cubicBezTo>
                    <a:pt x="4781043" y="4238747"/>
                    <a:pt x="4821275" y="4160848"/>
                    <a:pt x="4852344" y="4078640"/>
                  </a:cubicBezTo>
                  <a:lnTo>
                    <a:pt x="4863972" y="4047790"/>
                  </a:lnTo>
                  <a:lnTo>
                    <a:pt x="4874144" y="4016320"/>
                  </a:lnTo>
                  <a:lnTo>
                    <a:pt x="4884127" y="3984682"/>
                  </a:lnTo>
                  <a:cubicBezTo>
                    <a:pt x="4887242" y="3973925"/>
                    <a:pt x="4889981" y="3962835"/>
                    <a:pt x="4892800" y="3951883"/>
                  </a:cubicBezTo>
                  <a:lnTo>
                    <a:pt x="4909526" y="3886001"/>
                  </a:lnTo>
                  <a:lnTo>
                    <a:pt x="4917687" y="3852948"/>
                  </a:lnTo>
                  <a:lnTo>
                    <a:pt x="4921768" y="3836422"/>
                  </a:lnTo>
                  <a:lnTo>
                    <a:pt x="4924845" y="3819742"/>
                  </a:lnTo>
                  <a:cubicBezTo>
                    <a:pt x="4933092" y="3775120"/>
                    <a:pt x="4941231" y="3730469"/>
                    <a:pt x="4948230" y="3685744"/>
                  </a:cubicBezTo>
                  <a:cubicBezTo>
                    <a:pt x="4953579" y="3640694"/>
                    <a:pt x="4958249" y="3595577"/>
                    <a:pt x="4962782" y="3550540"/>
                  </a:cubicBezTo>
                  <a:cubicBezTo>
                    <a:pt x="4976580" y="3369692"/>
                    <a:pt x="4965812" y="3187942"/>
                    <a:pt x="4939468" y="3010249"/>
                  </a:cubicBezTo>
                  <a:cubicBezTo>
                    <a:pt x="4912965" y="2832281"/>
                    <a:pt x="4870237" y="2658196"/>
                    <a:pt x="4816901" y="2488224"/>
                  </a:cubicBezTo>
                  <a:cubicBezTo>
                    <a:pt x="4810197" y="2466954"/>
                    <a:pt x="4803984" y="2445582"/>
                    <a:pt x="4797005" y="2424470"/>
                  </a:cubicBezTo>
                  <a:cubicBezTo>
                    <a:pt x="4789399" y="2403537"/>
                    <a:pt x="4781686" y="2382574"/>
                    <a:pt x="4774433" y="2361620"/>
                  </a:cubicBezTo>
                  <a:lnTo>
                    <a:pt x="4752459" y="2298700"/>
                  </a:lnTo>
                  <a:lnTo>
                    <a:pt x="4728083" y="2236526"/>
                  </a:lnTo>
                  <a:cubicBezTo>
                    <a:pt x="4719957" y="2215802"/>
                    <a:pt x="4712352" y="2194869"/>
                    <a:pt x="4704471" y="2174095"/>
                  </a:cubicBezTo>
                  <a:lnTo>
                    <a:pt x="4678399" y="2112626"/>
                  </a:lnTo>
                  <a:lnTo>
                    <a:pt x="4652601" y="2050999"/>
                  </a:lnTo>
                  <a:cubicBezTo>
                    <a:pt x="4643711" y="2030533"/>
                    <a:pt x="4633616" y="2010672"/>
                    <a:pt x="4624205" y="1990415"/>
                  </a:cubicBezTo>
                  <a:lnTo>
                    <a:pt x="4595398" y="1930069"/>
                  </a:lnTo>
                  <a:cubicBezTo>
                    <a:pt x="4585714" y="1909969"/>
                    <a:pt x="4574413" y="1890713"/>
                    <a:pt x="4563827" y="1870952"/>
                  </a:cubicBezTo>
                  <a:lnTo>
                    <a:pt x="4531433" y="1812311"/>
                  </a:lnTo>
                  <a:lnTo>
                    <a:pt x="4523315" y="1797616"/>
                  </a:lnTo>
                  <a:lnTo>
                    <a:pt x="4514482" y="1783425"/>
                  </a:lnTo>
                  <a:lnTo>
                    <a:pt x="4496845" y="1754936"/>
                  </a:lnTo>
                  <a:lnTo>
                    <a:pt x="4461463" y="1697929"/>
                  </a:lnTo>
                  <a:lnTo>
                    <a:pt x="4452660" y="1683629"/>
                  </a:lnTo>
                  <a:lnTo>
                    <a:pt x="4443141" y="1669834"/>
                  </a:lnTo>
                  <a:lnTo>
                    <a:pt x="4424241" y="1642166"/>
                  </a:lnTo>
                  <a:cubicBezTo>
                    <a:pt x="4399005" y="1605265"/>
                    <a:pt x="4374512" y="1567751"/>
                    <a:pt x="4346886" y="1532412"/>
                  </a:cubicBezTo>
                  <a:cubicBezTo>
                    <a:pt x="4240477" y="1388328"/>
                    <a:pt x="4120362" y="1253437"/>
                    <a:pt x="3985497" y="1134649"/>
                  </a:cubicBezTo>
                  <a:cubicBezTo>
                    <a:pt x="3850799" y="1015675"/>
                    <a:pt x="3702920" y="911715"/>
                    <a:pt x="3545665" y="825877"/>
                  </a:cubicBezTo>
                  <a:lnTo>
                    <a:pt x="3486190" y="794756"/>
                  </a:lnTo>
                  <a:cubicBezTo>
                    <a:pt x="3466181" y="784640"/>
                    <a:pt x="3446893" y="773560"/>
                    <a:pt x="3426182" y="764765"/>
                  </a:cubicBezTo>
                  <a:lnTo>
                    <a:pt x="3365044" y="737255"/>
                  </a:lnTo>
                  <a:lnTo>
                    <a:pt x="3334529" y="723514"/>
                  </a:lnTo>
                  <a:cubicBezTo>
                    <a:pt x="3324394" y="718943"/>
                    <a:pt x="3314287" y="714265"/>
                    <a:pt x="3303733" y="710395"/>
                  </a:cubicBezTo>
                  <a:cubicBezTo>
                    <a:pt x="3262013" y="694346"/>
                    <a:pt x="3220711" y="677599"/>
                    <a:pt x="3179033" y="662259"/>
                  </a:cubicBezTo>
                  <a:lnTo>
                    <a:pt x="3052408" y="620447"/>
                  </a:lnTo>
                  <a:lnTo>
                    <a:pt x="2924325" y="584505"/>
                  </a:lnTo>
                  <a:cubicBezTo>
                    <a:pt x="2903106" y="578471"/>
                    <a:pt x="2881119" y="574434"/>
                    <a:pt x="2859667" y="569266"/>
                  </a:cubicBezTo>
                  <a:lnTo>
                    <a:pt x="2795226" y="554085"/>
                  </a:lnTo>
                  <a:cubicBezTo>
                    <a:pt x="2774078" y="548652"/>
                    <a:pt x="2751709" y="544744"/>
                    <a:pt x="2729702" y="540354"/>
                  </a:cubicBezTo>
                  <a:lnTo>
                    <a:pt x="2663758" y="527322"/>
                  </a:lnTo>
                  <a:lnTo>
                    <a:pt x="2630927" y="520495"/>
                  </a:lnTo>
                  <a:lnTo>
                    <a:pt x="2597965" y="515024"/>
                  </a:lnTo>
                  <a:cubicBezTo>
                    <a:pt x="2575970" y="511449"/>
                    <a:pt x="2554112" y="507795"/>
                    <a:pt x="2532205" y="503895"/>
                  </a:cubicBezTo>
                  <a:cubicBezTo>
                    <a:pt x="2357016" y="475037"/>
                    <a:pt x="2182954" y="456682"/>
                    <a:pt x="2010064" y="452552"/>
                  </a:cubicBezTo>
                  <a:cubicBezTo>
                    <a:pt x="1837255" y="448558"/>
                    <a:pt x="1665388" y="457916"/>
                    <a:pt x="1494552" y="485055"/>
                  </a:cubicBezTo>
                  <a:cubicBezTo>
                    <a:pt x="1452133" y="492816"/>
                    <a:pt x="1409569" y="501117"/>
                    <a:pt x="1366896" y="509389"/>
                  </a:cubicBezTo>
                  <a:cubicBezTo>
                    <a:pt x="1324862" y="520035"/>
                    <a:pt x="1282333" y="529505"/>
                    <a:pt x="1240175" y="541045"/>
                  </a:cubicBezTo>
                  <a:lnTo>
                    <a:pt x="1177438" y="560170"/>
                  </a:lnTo>
                  <a:lnTo>
                    <a:pt x="1145987" y="569826"/>
                  </a:lnTo>
                  <a:lnTo>
                    <a:pt x="1130315" y="574669"/>
                  </a:lnTo>
                  <a:lnTo>
                    <a:pt x="1114873" y="580384"/>
                  </a:lnTo>
                  <a:lnTo>
                    <a:pt x="1052839" y="602943"/>
                  </a:lnTo>
                  <a:cubicBezTo>
                    <a:pt x="1032151" y="610499"/>
                    <a:pt x="1011255" y="617535"/>
                    <a:pt x="991135" y="626866"/>
                  </a:cubicBezTo>
                  <a:lnTo>
                    <a:pt x="930179" y="653191"/>
                  </a:lnTo>
                  <a:cubicBezTo>
                    <a:pt x="909850" y="662002"/>
                    <a:pt x="889443" y="670676"/>
                    <a:pt x="869768" y="680937"/>
                  </a:cubicBezTo>
                  <a:lnTo>
                    <a:pt x="810085" y="710734"/>
                  </a:lnTo>
                  <a:cubicBezTo>
                    <a:pt x="790331" y="720859"/>
                    <a:pt x="770124" y="730514"/>
                    <a:pt x="751220" y="741794"/>
                  </a:cubicBezTo>
                  <a:cubicBezTo>
                    <a:pt x="673929" y="784955"/>
                    <a:pt x="598827" y="830326"/>
                    <a:pt x="532669" y="881688"/>
                  </a:cubicBezTo>
                  <a:cubicBezTo>
                    <a:pt x="464226" y="931625"/>
                    <a:pt x="406969" y="988270"/>
                    <a:pt x="354185" y="1050286"/>
                  </a:cubicBezTo>
                  <a:lnTo>
                    <a:pt x="315980" y="1098125"/>
                  </a:lnTo>
                  <a:lnTo>
                    <a:pt x="280345" y="1149782"/>
                  </a:lnTo>
                  <a:cubicBezTo>
                    <a:pt x="268144" y="1166335"/>
                    <a:pt x="257438" y="1185955"/>
                    <a:pt x="245890" y="1203959"/>
                  </a:cubicBezTo>
                  <a:cubicBezTo>
                    <a:pt x="234552" y="1222481"/>
                    <a:pt x="223171" y="1240298"/>
                    <a:pt x="212162" y="1260184"/>
                  </a:cubicBezTo>
                  <a:cubicBezTo>
                    <a:pt x="168299" y="1337574"/>
                    <a:pt x="125055" y="1419360"/>
                    <a:pt x="80716" y="1502476"/>
                  </a:cubicBezTo>
                  <a:lnTo>
                    <a:pt x="0" y="1648841"/>
                  </a:lnTo>
                  <a:lnTo>
                    <a:pt x="0" y="954863"/>
                  </a:lnTo>
                  <a:lnTo>
                    <a:pt x="43491" y="895513"/>
                  </a:lnTo>
                  <a:cubicBezTo>
                    <a:pt x="59888" y="874984"/>
                    <a:pt x="77014" y="854766"/>
                    <a:pt x="93923" y="834489"/>
                  </a:cubicBezTo>
                  <a:cubicBezTo>
                    <a:pt x="163245" y="754880"/>
                    <a:pt x="240806" y="679565"/>
                    <a:pt x="323465" y="617671"/>
                  </a:cubicBezTo>
                  <a:cubicBezTo>
                    <a:pt x="405002" y="553042"/>
                    <a:pt x="490132" y="499230"/>
                    <a:pt x="574777" y="446794"/>
                  </a:cubicBezTo>
                  <a:cubicBezTo>
                    <a:pt x="595733" y="433050"/>
                    <a:pt x="617442" y="421248"/>
                    <a:pt x="638943" y="408925"/>
                  </a:cubicBezTo>
                  <a:lnTo>
                    <a:pt x="703505" y="371742"/>
                  </a:lnTo>
                  <a:cubicBezTo>
                    <a:pt x="724798" y="358900"/>
                    <a:pt x="747120" y="347842"/>
                    <a:pt x="769262" y="336154"/>
                  </a:cubicBezTo>
                  <a:lnTo>
                    <a:pt x="835552" y="301173"/>
                  </a:lnTo>
                  <a:cubicBezTo>
                    <a:pt x="857427" y="289183"/>
                    <a:pt x="880470" y="278896"/>
                    <a:pt x="902979" y="268004"/>
                  </a:cubicBezTo>
                  <a:lnTo>
                    <a:pt x="971127" y="235607"/>
                  </a:lnTo>
                  <a:lnTo>
                    <a:pt x="988238" y="227556"/>
                  </a:lnTo>
                  <a:lnTo>
                    <a:pt x="1005744" y="220191"/>
                  </a:lnTo>
                  <a:lnTo>
                    <a:pt x="1040729" y="205569"/>
                  </a:lnTo>
                  <a:lnTo>
                    <a:pt x="1110835" y="176248"/>
                  </a:lnTo>
                  <a:cubicBezTo>
                    <a:pt x="1157999" y="157703"/>
                    <a:pt x="1206322" y="141323"/>
                    <a:pt x="1254256" y="123796"/>
                  </a:cubicBezTo>
                  <a:cubicBezTo>
                    <a:pt x="1302938" y="108671"/>
                    <a:pt x="1352074" y="94017"/>
                    <a:pt x="1401310" y="79852"/>
                  </a:cubicBezTo>
                  <a:cubicBezTo>
                    <a:pt x="1599497" y="26774"/>
                    <a:pt x="1806373" y="-329"/>
                    <a:pt x="2011811" y="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Freeform: Shape 15">
              <a:extLst>
                <a:ext uri="{FF2B5EF4-FFF2-40B4-BE49-F238E27FC236}">
                  <a16:creationId xmlns:a16="http://schemas.microsoft.com/office/drawing/2014/main" id="{06AC5DCC-C3CC-4FD5-AD4E-13A1BE5F7F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0" y="297400"/>
              <a:ext cx="5215811" cy="6107388"/>
            </a:xfrm>
            <a:custGeom>
              <a:avLst/>
              <a:gdLst>
                <a:gd name="connsiteX0" fmla="*/ 1869139 w 5215811"/>
                <a:gd name="connsiteY0" fmla="*/ 9 h 6107388"/>
                <a:gd name="connsiteX1" fmla="*/ 2791149 w 5215811"/>
                <a:gd name="connsiteY1" fmla="*/ 130229 h 6107388"/>
                <a:gd name="connsiteX2" fmla="*/ 4760307 w 5215811"/>
                <a:gd name="connsiteY2" fmla="*/ 1608408 h 6107388"/>
                <a:gd name="connsiteX3" fmla="*/ 5108574 w 5215811"/>
                <a:gd name="connsiteY3" fmla="*/ 4050383 h 6107388"/>
                <a:gd name="connsiteX4" fmla="*/ 3434916 w 5215811"/>
                <a:gd name="connsiteY4" fmla="*/ 5503134 h 6107388"/>
                <a:gd name="connsiteX5" fmla="*/ 1137841 w 5215811"/>
                <a:gd name="connsiteY5" fmla="*/ 6033968 h 6107388"/>
                <a:gd name="connsiteX6" fmla="*/ 217555 w 5215811"/>
                <a:gd name="connsiteY6" fmla="*/ 5598945 h 6107388"/>
                <a:gd name="connsiteX7" fmla="*/ 0 w 5215811"/>
                <a:gd name="connsiteY7" fmla="*/ 5419622 h 6107388"/>
                <a:gd name="connsiteX8" fmla="*/ 0 w 5215811"/>
                <a:gd name="connsiteY8" fmla="*/ 4571683 h 6107388"/>
                <a:gd name="connsiteX9" fmla="*/ 18056 w 5215811"/>
                <a:gd name="connsiteY9" fmla="*/ 4599282 h 6107388"/>
                <a:gd name="connsiteX10" fmla="*/ 358324 w 5215811"/>
                <a:gd name="connsiteY10" fmla="*/ 4988154 h 6107388"/>
                <a:gd name="connsiteX11" fmla="*/ 1282741 w 5215811"/>
                <a:gd name="connsiteY11" fmla="*/ 5493193 h 6107388"/>
                <a:gd name="connsiteX12" fmla="*/ 2172794 w 5215811"/>
                <a:gd name="connsiteY12" fmla="*/ 5470630 h 6107388"/>
                <a:gd name="connsiteX13" fmla="*/ 3146893 w 5215811"/>
                <a:gd name="connsiteY13" fmla="*/ 5016296 h 6107388"/>
                <a:gd name="connsiteX14" fmla="*/ 3574114 w 5215811"/>
                <a:gd name="connsiteY14" fmla="*/ 4791124 h 6107388"/>
                <a:gd name="connsiteX15" fmla="*/ 4244948 w 5215811"/>
                <a:gd name="connsiteY15" fmla="*/ 4392664 h 6107388"/>
                <a:gd name="connsiteX16" fmla="*/ 4556385 w 5215811"/>
                <a:gd name="connsiteY16" fmla="*/ 3902656 h 6107388"/>
                <a:gd name="connsiteX17" fmla="*/ 4616354 w 5215811"/>
                <a:gd name="connsiteY17" fmla="*/ 2851680 h 6107388"/>
                <a:gd name="connsiteX18" fmla="*/ 4269266 w 5215811"/>
                <a:gd name="connsiteY18" fmla="*/ 1889625 h 6107388"/>
                <a:gd name="connsiteX19" fmla="*/ 2645976 w 5215811"/>
                <a:gd name="connsiteY19" fmla="*/ 671162 h 6107388"/>
                <a:gd name="connsiteX20" fmla="*/ 1648930 w 5215811"/>
                <a:gd name="connsiteY20" fmla="*/ 573017 h 6107388"/>
                <a:gd name="connsiteX21" fmla="*/ 771768 w 5215811"/>
                <a:gd name="connsiteY21" fmla="*/ 865882 h 6107388"/>
                <a:gd name="connsiteX22" fmla="*/ 433617 w 5215811"/>
                <a:gd name="connsiteY22" fmla="*/ 1119441 h 6107388"/>
                <a:gd name="connsiteX23" fmla="*/ 200571 w 5215811"/>
                <a:gd name="connsiteY23" fmla="*/ 1486480 h 6107388"/>
                <a:gd name="connsiteX24" fmla="*/ 47077 w 5215811"/>
                <a:gd name="connsiteY24" fmla="*/ 1753604 h 6107388"/>
                <a:gd name="connsiteX25" fmla="*/ 0 w 5215811"/>
                <a:gd name="connsiteY25" fmla="*/ 1831655 h 6107388"/>
                <a:gd name="connsiteX26" fmla="*/ 0 w 5215811"/>
                <a:gd name="connsiteY26" fmla="*/ 751112 h 6107388"/>
                <a:gd name="connsiteX27" fmla="*/ 6994 w 5215811"/>
                <a:gd name="connsiteY27" fmla="*/ 742614 h 6107388"/>
                <a:gd name="connsiteX28" fmla="*/ 484047 w 5215811"/>
                <a:gd name="connsiteY28" fmla="*/ 378777 h 6107388"/>
                <a:gd name="connsiteX29" fmla="*/ 1869139 w 5215811"/>
                <a:gd name="connsiteY29" fmla="*/ 9 h 6107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5811" h="6107388">
                  <a:moveTo>
                    <a:pt x="1869139" y="9"/>
                  </a:moveTo>
                  <a:cubicBezTo>
                    <a:pt x="2160924" y="-706"/>
                    <a:pt x="2465752" y="43039"/>
                    <a:pt x="2791149" y="130229"/>
                  </a:cubicBezTo>
                  <a:cubicBezTo>
                    <a:pt x="3651198" y="360678"/>
                    <a:pt x="4339884" y="907924"/>
                    <a:pt x="4760307" y="1608408"/>
                  </a:cubicBezTo>
                  <a:cubicBezTo>
                    <a:pt x="5188180" y="2321320"/>
                    <a:pt x="5338357" y="3192822"/>
                    <a:pt x="5108574" y="4050383"/>
                  </a:cubicBezTo>
                  <a:cubicBezTo>
                    <a:pt x="4880820" y="4900373"/>
                    <a:pt x="4152841" y="5098512"/>
                    <a:pt x="3434916" y="5503134"/>
                  </a:cubicBezTo>
                  <a:cubicBezTo>
                    <a:pt x="2717099" y="5907783"/>
                    <a:pt x="2005568" y="6266474"/>
                    <a:pt x="1137841" y="6033968"/>
                  </a:cubicBezTo>
                  <a:cubicBezTo>
                    <a:pt x="783079" y="5938910"/>
                    <a:pt x="479573" y="5790114"/>
                    <a:pt x="217555" y="5598945"/>
                  </a:cubicBezTo>
                  <a:lnTo>
                    <a:pt x="0" y="5419622"/>
                  </a:lnTo>
                  <a:lnTo>
                    <a:pt x="0" y="4571683"/>
                  </a:lnTo>
                  <a:lnTo>
                    <a:pt x="18056" y="4599282"/>
                  </a:lnTo>
                  <a:cubicBezTo>
                    <a:pt x="124071" y="4746782"/>
                    <a:pt x="237002" y="4875718"/>
                    <a:pt x="358324" y="4988154"/>
                  </a:cubicBezTo>
                  <a:cubicBezTo>
                    <a:pt x="621323" y="5231809"/>
                    <a:pt x="923667" y="5396979"/>
                    <a:pt x="1282741" y="5493193"/>
                  </a:cubicBezTo>
                  <a:cubicBezTo>
                    <a:pt x="1573894" y="5571207"/>
                    <a:pt x="1856732" y="5563878"/>
                    <a:pt x="2172794" y="5470630"/>
                  </a:cubicBezTo>
                  <a:cubicBezTo>
                    <a:pt x="2498985" y="5374183"/>
                    <a:pt x="2832844" y="5193315"/>
                    <a:pt x="3146893" y="5016296"/>
                  </a:cubicBezTo>
                  <a:cubicBezTo>
                    <a:pt x="3293538" y="4933641"/>
                    <a:pt x="3436182" y="4861160"/>
                    <a:pt x="3574114" y="4791124"/>
                  </a:cubicBezTo>
                  <a:cubicBezTo>
                    <a:pt x="3841238" y="4655550"/>
                    <a:pt x="4071901" y="4538375"/>
                    <a:pt x="4244948" y="4392664"/>
                  </a:cubicBezTo>
                  <a:cubicBezTo>
                    <a:pt x="4405844" y="4257259"/>
                    <a:pt x="4501845" y="4106204"/>
                    <a:pt x="4556385" y="3902656"/>
                  </a:cubicBezTo>
                  <a:cubicBezTo>
                    <a:pt x="4649063" y="3556776"/>
                    <a:pt x="4669271" y="3203187"/>
                    <a:pt x="4616354" y="2851680"/>
                  </a:cubicBezTo>
                  <a:cubicBezTo>
                    <a:pt x="4565198" y="2511774"/>
                    <a:pt x="4448474" y="2188147"/>
                    <a:pt x="4269266" y="1889625"/>
                  </a:cubicBezTo>
                  <a:cubicBezTo>
                    <a:pt x="3907781" y="1287586"/>
                    <a:pt x="3331245" y="854780"/>
                    <a:pt x="2645976" y="671162"/>
                  </a:cubicBezTo>
                  <a:cubicBezTo>
                    <a:pt x="2278249" y="572630"/>
                    <a:pt x="1952074" y="540526"/>
                    <a:pt x="1648930" y="573017"/>
                  </a:cubicBezTo>
                  <a:cubicBezTo>
                    <a:pt x="1351746" y="604901"/>
                    <a:pt x="1064785" y="700731"/>
                    <a:pt x="771768" y="865882"/>
                  </a:cubicBezTo>
                  <a:cubicBezTo>
                    <a:pt x="568061" y="980657"/>
                    <a:pt x="486465" y="1058486"/>
                    <a:pt x="433617" y="1119441"/>
                  </a:cubicBezTo>
                  <a:cubicBezTo>
                    <a:pt x="358307" y="1206256"/>
                    <a:pt x="292149" y="1323808"/>
                    <a:pt x="200571" y="1486480"/>
                  </a:cubicBezTo>
                  <a:cubicBezTo>
                    <a:pt x="156644" y="1564432"/>
                    <a:pt x="106654" y="1653214"/>
                    <a:pt x="47077" y="1753604"/>
                  </a:cubicBezTo>
                  <a:lnTo>
                    <a:pt x="0" y="1831655"/>
                  </a:lnTo>
                  <a:lnTo>
                    <a:pt x="0" y="751112"/>
                  </a:lnTo>
                  <a:lnTo>
                    <a:pt x="6994" y="742614"/>
                  </a:lnTo>
                  <a:cubicBezTo>
                    <a:pt x="117721" y="617683"/>
                    <a:pt x="259696" y="505222"/>
                    <a:pt x="484047" y="378777"/>
                  </a:cubicBezTo>
                  <a:cubicBezTo>
                    <a:pt x="932751" y="125890"/>
                    <a:pt x="1382831" y="1200"/>
                    <a:pt x="1869139" y="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7" name="Freeform: Shape 16">
              <a:extLst>
                <a:ext uri="{FF2B5EF4-FFF2-40B4-BE49-F238E27FC236}">
                  <a16:creationId xmlns:a16="http://schemas.microsoft.com/office/drawing/2014/main" id="{4BBCC2F4-EFA7-4AF4-B538-AC4022D90F4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1" y="319367"/>
              <a:ext cx="5217956" cy="6100079"/>
            </a:xfrm>
            <a:custGeom>
              <a:avLst/>
              <a:gdLst>
                <a:gd name="connsiteX0" fmla="*/ 1951393 w 5217956"/>
                <a:gd name="connsiteY0" fmla="*/ 82 h 6100079"/>
                <a:gd name="connsiteX1" fmla="*/ 2855177 w 5217956"/>
                <a:gd name="connsiteY1" fmla="*/ 125419 h 6100079"/>
                <a:gd name="connsiteX2" fmla="*/ 4779341 w 5217956"/>
                <a:gd name="connsiteY2" fmla="*/ 1591542 h 6100079"/>
                <a:gd name="connsiteX3" fmla="*/ 5108573 w 5217956"/>
                <a:gd name="connsiteY3" fmla="*/ 4028416 h 6100079"/>
                <a:gd name="connsiteX4" fmla="*/ 3459358 w 5217956"/>
                <a:gd name="connsiteY4" fmla="*/ 5487716 h 6100079"/>
                <a:gd name="connsiteX5" fmla="*/ 1203274 w 5217956"/>
                <a:gd name="connsiteY5" fmla="*/ 6029534 h 6100079"/>
                <a:gd name="connsiteX6" fmla="*/ 59920 w 5217956"/>
                <a:gd name="connsiteY6" fmla="*/ 5396467 h 6100079"/>
                <a:gd name="connsiteX7" fmla="*/ 0 w 5217956"/>
                <a:gd name="connsiteY7" fmla="*/ 5333382 h 6100079"/>
                <a:gd name="connsiteX8" fmla="*/ 0 w 5217956"/>
                <a:gd name="connsiteY8" fmla="*/ 4205833 h 6100079"/>
                <a:gd name="connsiteX9" fmla="*/ 58036 w 5217956"/>
                <a:gd name="connsiteY9" fmla="*/ 4310048 h 6100079"/>
                <a:gd name="connsiteX10" fmla="*/ 520779 w 5217956"/>
                <a:gd name="connsiteY10" fmla="*/ 4907591 h 6100079"/>
                <a:gd name="connsiteX11" fmla="*/ 1377154 w 5217956"/>
                <a:gd name="connsiteY11" fmla="*/ 5380604 h 6100079"/>
                <a:gd name="connsiteX12" fmla="*/ 3123340 w 5217956"/>
                <a:gd name="connsiteY12" fmla="*/ 4905715 h 6100079"/>
                <a:gd name="connsiteX13" fmla="*/ 3547863 w 5217956"/>
                <a:gd name="connsiteY13" fmla="*/ 4676342 h 6100079"/>
                <a:gd name="connsiteX14" fmla="*/ 4186753 w 5217956"/>
                <a:gd name="connsiteY14" fmla="*/ 4289376 h 6100079"/>
                <a:gd name="connsiteX15" fmla="*/ 4459565 w 5217956"/>
                <a:gd name="connsiteY15" fmla="*/ 3854399 h 6100079"/>
                <a:gd name="connsiteX16" fmla="*/ 4521015 w 5217956"/>
                <a:gd name="connsiteY16" fmla="*/ 2849377 h 6100079"/>
                <a:gd name="connsiteX17" fmla="*/ 4199723 w 5217956"/>
                <a:gd name="connsiteY17" fmla="*/ 1931213 h 6100079"/>
                <a:gd name="connsiteX18" fmla="*/ 2681217 w 5217956"/>
                <a:gd name="connsiteY18" fmla="*/ 774211 h 6100079"/>
                <a:gd name="connsiteX19" fmla="*/ 926547 w 5217956"/>
                <a:gd name="connsiteY19" fmla="*/ 967112 h 6100079"/>
                <a:gd name="connsiteX20" fmla="*/ 622677 w 5217956"/>
                <a:gd name="connsiteY20" fmla="*/ 1197863 h 6100079"/>
                <a:gd name="connsiteX21" fmla="*/ 404892 w 5217956"/>
                <a:gd name="connsiteY21" fmla="*/ 1547314 h 6100079"/>
                <a:gd name="connsiteX22" fmla="*/ 40135 w 5217956"/>
                <a:gd name="connsiteY22" fmla="*/ 2159090 h 6100079"/>
                <a:gd name="connsiteX23" fmla="*/ 0 w 5217956"/>
                <a:gd name="connsiteY23" fmla="*/ 2219367 h 6100079"/>
                <a:gd name="connsiteX24" fmla="*/ 0 w 5217956"/>
                <a:gd name="connsiteY24" fmla="*/ 915659 h 6100079"/>
                <a:gd name="connsiteX25" fmla="*/ 58609 w 5217956"/>
                <a:gd name="connsiteY25" fmla="*/ 828051 h 6100079"/>
                <a:gd name="connsiteX26" fmla="*/ 590688 w 5217956"/>
                <a:gd name="connsiteY26" fmla="*/ 385385 h 6100079"/>
                <a:gd name="connsiteX27" fmla="*/ 1951393 w 5217956"/>
                <a:gd name="connsiteY27"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217956" h="6100079">
                  <a:moveTo>
                    <a:pt x="1951393" y="82"/>
                  </a:moveTo>
                  <a:cubicBezTo>
                    <a:pt x="2237631" y="-2119"/>
                    <a:pt x="2536431" y="40011"/>
                    <a:pt x="2855177" y="125419"/>
                  </a:cubicBezTo>
                  <a:cubicBezTo>
                    <a:pt x="3697704" y="351173"/>
                    <a:pt x="4370490" y="894159"/>
                    <a:pt x="4779341" y="1591542"/>
                  </a:cubicBezTo>
                  <a:cubicBezTo>
                    <a:pt x="5195534" y="2301324"/>
                    <a:pt x="5338356" y="3170855"/>
                    <a:pt x="5108573" y="4028416"/>
                  </a:cubicBezTo>
                  <a:cubicBezTo>
                    <a:pt x="4880819" y="4878406"/>
                    <a:pt x="4165603" y="5079965"/>
                    <a:pt x="3459358" y="5487716"/>
                  </a:cubicBezTo>
                  <a:cubicBezTo>
                    <a:pt x="2753114" y="5895466"/>
                    <a:pt x="2053264" y="6257288"/>
                    <a:pt x="1203274" y="6029534"/>
                  </a:cubicBezTo>
                  <a:cubicBezTo>
                    <a:pt x="739884" y="5905369"/>
                    <a:pt x="366399" y="5685345"/>
                    <a:pt x="59920" y="5396467"/>
                  </a:cubicBezTo>
                  <a:lnTo>
                    <a:pt x="0" y="5333382"/>
                  </a:lnTo>
                  <a:lnTo>
                    <a:pt x="0" y="4205833"/>
                  </a:lnTo>
                  <a:lnTo>
                    <a:pt x="58036" y="4310048"/>
                  </a:lnTo>
                  <a:cubicBezTo>
                    <a:pt x="197935" y="4550245"/>
                    <a:pt x="350594" y="4747142"/>
                    <a:pt x="520779" y="4907591"/>
                  </a:cubicBezTo>
                  <a:cubicBezTo>
                    <a:pt x="763600" y="5136565"/>
                    <a:pt x="1043821" y="5291288"/>
                    <a:pt x="1377154" y="5380604"/>
                  </a:cubicBezTo>
                  <a:cubicBezTo>
                    <a:pt x="1963029" y="5537589"/>
                    <a:pt x="2470519" y="5282804"/>
                    <a:pt x="3123340" y="4905715"/>
                  </a:cubicBezTo>
                  <a:cubicBezTo>
                    <a:pt x="3269800" y="4821157"/>
                    <a:pt x="3411134" y="4747512"/>
                    <a:pt x="3547863" y="4676342"/>
                  </a:cubicBezTo>
                  <a:cubicBezTo>
                    <a:pt x="3804497" y="4542710"/>
                    <a:pt x="4026085" y="4427393"/>
                    <a:pt x="4186753" y="4289376"/>
                  </a:cubicBezTo>
                  <a:cubicBezTo>
                    <a:pt x="4329009" y="4167293"/>
                    <a:pt x="4410589" y="4037181"/>
                    <a:pt x="4459565" y="3854399"/>
                  </a:cubicBezTo>
                  <a:cubicBezTo>
                    <a:pt x="4548302" y="3523229"/>
                    <a:pt x="4568981" y="3185183"/>
                    <a:pt x="4521015" y="2849377"/>
                  </a:cubicBezTo>
                  <a:cubicBezTo>
                    <a:pt x="4474709" y="2524680"/>
                    <a:pt x="4366564" y="2215756"/>
                    <a:pt x="4199723" y="1931213"/>
                  </a:cubicBezTo>
                  <a:cubicBezTo>
                    <a:pt x="3863270" y="1357325"/>
                    <a:pt x="3323982" y="946439"/>
                    <a:pt x="2681217" y="774211"/>
                  </a:cubicBezTo>
                  <a:cubicBezTo>
                    <a:pt x="2001139" y="591984"/>
                    <a:pt x="1476322" y="649699"/>
                    <a:pt x="926547" y="967112"/>
                  </a:cubicBezTo>
                  <a:cubicBezTo>
                    <a:pt x="740730" y="1074393"/>
                    <a:pt x="668642" y="1143989"/>
                    <a:pt x="622677" y="1197863"/>
                  </a:cubicBezTo>
                  <a:cubicBezTo>
                    <a:pt x="555599" y="1276450"/>
                    <a:pt x="492360" y="1390031"/>
                    <a:pt x="404892" y="1547314"/>
                  </a:cubicBezTo>
                  <a:cubicBezTo>
                    <a:pt x="317047" y="1705133"/>
                    <a:pt x="204816" y="1906756"/>
                    <a:pt x="40135" y="2159090"/>
                  </a:cubicBezTo>
                  <a:lnTo>
                    <a:pt x="0" y="2219367"/>
                  </a:lnTo>
                  <a:lnTo>
                    <a:pt x="0" y="915659"/>
                  </a:lnTo>
                  <a:lnTo>
                    <a:pt x="58609" y="828051"/>
                  </a:lnTo>
                  <a:cubicBezTo>
                    <a:pt x="177453" y="670481"/>
                    <a:pt x="325846" y="538291"/>
                    <a:pt x="590688" y="385385"/>
                  </a:cubicBezTo>
                  <a:cubicBezTo>
                    <a:pt x="1032158" y="130559"/>
                    <a:pt x="1474329" y="3750"/>
                    <a:pt x="1951393"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8" name="Freeform: Shape 17">
              <a:extLst>
                <a:ext uri="{FF2B5EF4-FFF2-40B4-BE49-F238E27FC236}">
                  <a16:creationId xmlns:a16="http://schemas.microsoft.com/office/drawing/2014/main" id="{2A9D1364-B6A3-44CB-9FBA-C528F0CE90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0" y="319367"/>
              <a:ext cx="5217957" cy="6100079"/>
            </a:xfrm>
            <a:custGeom>
              <a:avLst/>
              <a:gdLst>
                <a:gd name="connsiteX0" fmla="*/ 1951394 w 5217957"/>
                <a:gd name="connsiteY0" fmla="*/ 82 h 6100079"/>
                <a:gd name="connsiteX1" fmla="*/ 2855178 w 5217957"/>
                <a:gd name="connsiteY1" fmla="*/ 125419 h 6100079"/>
                <a:gd name="connsiteX2" fmla="*/ 4779341 w 5217957"/>
                <a:gd name="connsiteY2" fmla="*/ 1591542 h 6100079"/>
                <a:gd name="connsiteX3" fmla="*/ 5108574 w 5217957"/>
                <a:gd name="connsiteY3" fmla="*/ 4028416 h 6100079"/>
                <a:gd name="connsiteX4" fmla="*/ 3459359 w 5217957"/>
                <a:gd name="connsiteY4" fmla="*/ 5487716 h 6100079"/>
                <a:gd name="connsiteX5" fmla="*/ 1203275 w 5217957"/>
                <a:gd name="connsiteY5" fmla="*/ 6029534 h 6100079"/>
                <a:gd name="connsiteX6" fmla="*/ 59921 w 5217957"/>
                <a:gd name="connsiteY6" fmla="*/ 5396467 h 6100079"/>
                <a:gd name="connsiteX7" fmla="*/ 0 w 5217957"/>
                <a:gd name="connsiteY7" fmla="*/ 5333381 h 6100079"/>
                <a:gd name="connsiteX8" fmla="*/ 0 w 5217957"/>
                <a:gd name="connsiteY8" fmla="*/ 4427327 h 6100079"/>
                <a:gd name="connsiteX9" fmla="*/ 112056 w 5217957"/>
                <a:gd name="connsiteY9" fmla="*/ 4602502 h 6100079"/>
                <a:gd name="connsiteX10" fmla="*/ 443875 w 5217957"/>
                <a:gd name="connsiteY10" fmla="*/ 4989110 h 6100079"/>
                <a:gd name="connsiteX11" fmla="*/ 1348175 w 5217957"/>
                <a:gd name="connsiteY11" fmla="*/ 5488759 h 6100079"/>
                <a:gd name="connsiteX12" fmla="*/ 2221463 w 5217957"/>
                <a:gd name="connsiteY12" fmla="*/ 5461704 h 6100079"/>
                <a:gd name="connsiteX13" fmla="*/ 3179339 w 5217957"/>
                <a:gd name="connsiteY13" fmla="*/ 5003023 h 6100079"/>
                <a:gd name="connsiteX14" fmla="*/ 3599638 w 5217957"/>
                <a:gd name="connsiteY14" fmla="*/ 4775996 h 6100079"/>
                <a:gd name="connsiteX15" fmla="*/ 4259765 w 5217957"/>
                <a:gd name="connsiteY15" fmla="*/ 4374667 h 6100079"/>
                <a:gd name="connsiteX16" fmla="*/ 4567742 w 5217957"/>
                <a:gd name="connsiteY16" fmla="*/ 3883732 h 6100079"/>
                <a:gd name="connsiteX17" fmla="*/ 4631929 w 5217957"/>
                <a:gd name="connsiteY17" fmla="*/ 2833886 h 6100079"/>
                <a:gd name="connsiteX18" fmla="*/ 4296412 w 5217957"/>
                <a:gd name="connsiteY18" fmla="*/ 1874932 h 6100079"/>
                <a:gd name="connsiteX19" fmla="*/ 2710219 w 5217957"/>
                <a:gd name="connsiteY19" fmla="*/ 666410 h 6100079"/>
                <a:gd name="connsiteX20" fmla="*/ 1732642 w 5217957"/>
                <a:gd name="connsiteY20" fmla="*/ 573480 h 6100079"/>
                <a:gd name="connsiteX21" fmla="*/ 870621 w 5217957"/>
                <a:gd name="connsiteY21" fmla="*/ 870402 h 6100079"/>
                <a:gd name="connsiteX22" fmla="*/ 537555 w 5217957"/>
                <a:gd name="connsiteY22" fmla="*/ 1125324 h 6100079"/>
                <a:gd name="connsiteX23" fmla="*/ 306995 w 5217957"/>
                <a:gd name="connsiteY23" fmla="*/ 1493030 h 6100079"/>
                <a:gd name="connsiteX24" fmla="*/ 23579 w 5217957"/>
                <a:gd name="connsiteY24" fmla="*/ 1977465 h 6100079"/>
                <a:gd name="connsiteX25" fmla="*/ 0 w 5217957"/>
                <a:gd name="connsiteY25" fmla="*/ 2014291 h 6100079"/>
                <a:gd name="connsiteX26" fmla="*/ 0 w 5217957"/>
                <a:gd name="connsiteY26" fmla="*/ 915660 h 6100079"/>
                <a:gd name="connsiteX27" fmla="*/ 58609 w 5217957"/>
                <a:gd name="connsiteY27" fmla="*/ 828051 h 6100079"/>
                <a:gd name="connsiteX28" fmla="*/ 590689 w 5217957"/>
                <a:gd name="connsiteY28" fmla="*/ 385385 h 6100079"/>
                <a:gd name="connsiteX29" fmla="*/ 1951394 w 5217957"/>
                <a:gd name="connsiteY29"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7957" h="6100079">
                  <a:moveTo>
                    <a:pt x="1951394" y="82"/>
                  </a:moveTo>
                  <a:cubicBezTo>
                    <a:pt x="2237632" y="-2119"/>
                    <a:pt x="2536431" y="40011"/>
                    <a:pt x="2855178" y="125419"/>
                  </a:cubicBezTo>
                  <a:cubicBezTo>
                    <a:pt x="3697704" y="351173"/>
                    <a:pt x="4370491" y="894159"/>
                    <a:pt x="4779341" y="1591542"/>
                  </a:cubicBezTo>
                  <a:cubicBezTo>
                    <a:pt x="5195535" y="2301324"/>
                    <a:pt x="5338357" y="3170855"/>
                    <a:pt x="5108574" y="4028416"/>
                  </a:cubicBezTo>
                  <a:cubicBezTo>
                    <a:pt x="4880820" y="4878406"/>
                    <a:pt x="4165604" y="5079965"/>
                    <a:pt x="3459359" y="5487716"/>
                  </a:cubicBezTo>
                  <a:cubicBezTo>
                    <a:pt x="2753115" y="5895466"/>
                    <a:pt x="2053265" y="6257288"/>
                    <a:pt x="1203275" y="6029534"/>
                  </a:cubicBezTo>
                  <a:cubicBezTo>
                    <a:pt x="739885" y="5905369"/>
                    <a:pt x="366400" y="5685345"/>
                    <a:pt x="59921" y="5396467"/>
                  </a:cubicBezTo>
                  <a:lnTo>
                    <a:pt x="0" y="5333381"/>
                  </a:lnTo>
                  <a:lnTo>
                    <a:pt x="0" y="4427327"/>
                  </a:lnTo>
                  <a:lnTo>
                    <a:pt x="112056" y="4602502"/>
                  </a:lnTo>
                  <a:cubicBezTo>
                    <a:pt x="215300" y="4749260"/>
                    <a:pt x="325419" y="4877443"/>
                    <a:pt x="443875" y="4989110"/>
                  </a:cubicBezTo>
                  <a:cubicBezTo>
                    <a:pt x="700709" y="5231113"/>
                    <a:pt x="996455" y="5394516"/>
                    <a:pt x="1348175" y="5488759"/>
                  </a:cubicBezTo>
                  <a:cubicBezTo>
                    <a:pt x="1633379" y="5565179"/>
                    <a:pt x="1910917" y="5556430"/>
                    <a:pt x="2221463" y="5461704"/>
                  </a:cubicBezTo>
                  <a:cubicBezTo>
                    <a:pt x="2541923" y="5363721"/>
                    <a:pt x="2870374" y="5181404"/>
                    <a:pt x="3179339" y="5003023"/>
                  </a:cubicBezTo>
                  <a:cubicBezTo>
                    <a:pt x="3323713" y="4919760"/>
                    <a:pt x="3463978" y="4846641"/>
                    <a:pt x="3599638" y="4775996"/>
                  </a:cubicBezTo>
                  <a:cubicBezTo>
                    <a:pt x="3862436" y="4639263"/>
                    <a:pt x="4089314" y="4521074"/>
                    <a:pt x="4259765" y="4374667"/>
                  </a:cubicBezTo>
                  <a:cubicBezTo>
                    <a:pt x="4418282" y="4238625"/>
                    <a:pt x="4513201" y="4087280"/>
                    <a:pt x="4567742" y="3883732"/>
                  </a:cubicBezTo>
                  <a:cubicBezTo>
                    <a:pt x="4660420" y="3537853"/>
                    <a:pt x="4682033" y="3184640"/>
                    <a:pt x="4631929" y="2833886"/>
                  </a:cubicBezTo>
                  <a:cubicBezTo>
                    <a:pt x="4583584" y="2494734"/>
                    <a:pt x="4470646" y="2172121"/>
                    <a:pt x="4296412" y="1874932"/>
                  </a:cubicBezTo>
                  <a:cubicBezTo>
                    <a:pt x="3944879" y="1275559"/>
                    <a:pt x="3381537" y="846289"/>
                    <a:pt x="2710219" y="666410"/>
                  </a:cubicBezTo>
                  <a:cubicBezTo>
                    <a:pt x="2349955" y="569877"/>
                    <a:pt x="2030161" y="539483"/>
                    <a:pt x="1732642" y="573480"/>
                  </a:cubicBezTo>
                  <a:cubicBezTo>
                    <a:pt x="1440866" y="606814"/>
                    <a:pt x="1158880" y="703976"/>
                    <a:pt x="870621" y="870402"/>
                  </a:cubicBezTo>
                  <a:cubicBezTo>
                    <a:pt x="670160" y="986048"/>
                    <a:pt x="589753" y="1064195"/>
                    <a:pt x="537555" y="1125324"/>
                  </a:cubicBezTo>
                  <a:cubicBezTo>
                    <a:pt x="463218" y="1212400"/>
                    <a:pt x="397708" y="1330125"/>
                    <a:pt x="306995" y="1493030"/>
                  </a:cubicBezTo>
                  <a:cubicBezTo>
                    <a:pt x="234596" y="1623167"/>
                    <a:pt x="145436" y="1783409"/>
                    <a:pt x="23579" y="1977465"/>
                  </a:cubicBezTo>
                  <a:lnTo>
                    <a:pt x="0" y="2014291"/>
                  </a:lnTo>
                  <a:lnTo>
                    <a:pt x="0" y="915660"/>
                  </a:lnTo>
                  <a:lnTo>
                    <a:pt x="58609" y="828051"/>
                  </a:lnTo>
                  <a:cubicBezTo>
                    <a:pt x="177453" y="670481"/>
                    <a:pt x="325847" y="538291"/>
                    <a:pt x="590689" y="385385"/>
                  </a:cubicBezTo>
                  <a:cubicBezTo>
                    <a:pt x="1032159" y="130559"/>
                    <a:pt x="1474330" y="3750"/>
                    <a:pt x="1951394"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2" name="Title 1">
            <a:extLst>
              <a:ext uri="{FF2B5EF4-FFF2-40B4-BE49-F238E27FC236}">
                <a16:creationId xmlns:a16="http://schemas.microsoft.com/office/drawing/2014/main" id="{B316E4B5-FC25-4D34-80E5-154929230F70}"/>
              </a:ext>
            </a:extLst>
          </p:cNvPr>
          <p:cNvSpPr>
            <a:spLocks noGrp="1"/>
          </p:cNvSpPr>
          <p:nvPr>
            <p:ph type="title"/>
          </p:nvPr>
        </p:nvSpPr>
        <p:spPr>
          <a:xfrm>
            <a:off x="640080" y="1243013"/>
            <a:ext cx="3855720" cy="4371974"/>
          </a:xfrm>
        </p:spPr>
        <p:txBody>
          <a:bodyPr>
            <a:normAutofit/>
          </a:bodyPr>
          <a:lstStyle/>
          <a:p>
            <a:r>
              <a:rPr lang="en-US" sz="3600" dirty="0" err="1">
                <a:solidFill>
                  <a:schemeClr val="tx2"/>
                </a:solidFill>
                <a:latin typeface="Arial" panose="020B0604020202020204" pitchFamily="34" charset="0"/>
                <a:cs typeface="Arial" panose="020B0604020202020204" pitchFamily="34" charset="0"/>
              </a:rPr>
              <a:t>ConnectED</a:t>
            </a:r>
            <a:r>
              <a:rPr lang="en-US" sz="3600" dirty="0">
                <a:solidFill>
                  <a:schemeClr val="tx2"/>
                </a:solidFill>
                <a:latin typeface="Arial" panose="020B0604020202020204" pitchFamily="34" charset="0"/>
                <a:cs typeface="Arial" panose="020B0604020202020204" pitchFamily="34" charset="0"/>
              </a:rPr>
              <a:t> Mission &amp; Objectives</a:t>
            </a:r>
          </a:p>
        </p:txBody>
      </p:sp>
      <p:sp>
        <p:nvSpPr>
          <p:cNvPr id="3" name="Content Placeholder 2">
            <a:extLst>
              <a:ext uri="{FF2B5EF4-FFF2-40B4-BE49-F238E27FC236}">
                <a16:creationId xmlns:a16="http://schemas.microsoft.com/office/drawing/2014/main" id="{FCF5369A-4FD3-0735-1C06-71BEBC18D405}"/>
              </a:ext>
            </a:extLst>
          </p:cNvPr>
          <p:cNvSpPr>
            <a:spLocks noGrp="1"/>
          </p:cNvSpPr>
          <p:nvPr>
            <p:ph idx="1"/>
          </p:nvPr>
        </p:nvSpPr>
        <p:spPr>
          <a:xfrm>
            <a:off x="6172200" y="804672"/>
            <a:ext cx="5221224" cy="5230368"/>
          </a:xfrm>
        </p:spPr>
        <p:txBody>
          <a:bodyPr anchor="ctr">
            <a:normAutofit/>
          </a:bodyPr>
          <a:lstStyle/>
          <a:p>
            <a:r>
              <a:rPr lang="en-US" sz="2400" dirty="0">
                <a:solidFill>
                  <a:schemeClr val="tx2"/>
                </a:solidFill>
                <a:latin typeface="Arial" panose="020B0604020202020204" pitchFamily="34" charset="0"/>
                <a:cs typeface="Arial" panose="020B0604020202020204" pitchFamily="34" charset="0"/>
              </a:rPr>
              <a:t>Mission is to promote student success by identifying and addressing barriers to learning and well-being.</a:t>
            </a:r>
          </a:p>
          <a:p>
            <a:endParaRPr lang="en-US" sz="2400" dirty="0">
              <a:solidFill>
                <a:schemeClr val="tx2"/>
              </a:solidFill>
              <a:latin typeface="Arial" panose="020B0604020202020204" pitchFamily="34" charset="0"/>
              <a:cs typeface="Arial" panose="020B0604020202020204" pitchFamily="34" charset="0"/>
            </a:endParaRPr>
          </a:p>
          <a:p>
            <a:r>
              <a:rPr lang="en-US" sz="2400" dirty="0">
                <a:solidFill>
                  <a:schemeClr val="tx2"/>
                </a:solidFill>
                <a:latin typeface="Arial" panose="020B0604020202020204" pitchFamily="34" charset="0"/>
                <a:cs typeface="Arial" panose="020B0604020202020204" pitchFamily="34" charset="0"/>
              </a:rPr>
              <a:t>Core Objectives: </a:t>
            </a:r>
          </a:p>
          <a:p>
            <a:r>
              <a:rPr lang="en-US" sz="2400" dirty="0">
                <a:solidFill>
                  <a:schemeClr val="tx2"/>
                </a:solidFill>
                <a:latin typeface="Arial" panose="020B0604020202020204" pitchFamily="34" charset="0"/>
                <a:cs typeface="Arial" panose="020B0604020202020204" pitchFamily="34" charset="0"/>
              </a:rPr>
              <a:t>Early Intervention: Identify students who may be experiencing academic, social, emotional, or behavioral difficulties as early as possible to prevent academic failure and disengagement.</a:t>
            </a:r>
          </a:p>
          <a:p>
            <a:endParaRPr lang="en-US" sz="1800" dirty="0">
              <a:solidFill>
                <a:schemeClr val="tx2"/>
              </a:solidFill>
            </a:endParaRPr>
          </a:p>
        </p:txBody>
      </p:sp>
      <p:sp>
        <p:nvSpPr>
          <p:cNvPr id="4" name="Footer Placeholder 3">
            <a:extLst>
              <a:ext uri="{FF2B5EF4-FFF2-40B4-BE49-F238E27FC236}">
                <a16:creationId xmlns:a16="http://schemas.microsoft.com/office/drawing/2014/main" id="{F62E1D6F-F966-DA10-9C90-45ED02FF20D0}"/>
              </a:ext>
            </a:extLst>
          </p:cNvPr>
          <p:cNvSpPr>
            <a:spLocks noGrp="1"/>
          </p:cNvSpPr>
          <p:nvPr>
            <p:ph type="ftr" sz="quarter" idx="3"/>
          </p:nvPr>
        </p:nvSpPr>
        <p:spPr>
          <a:xfrm>
            <a:off x="4038600" y="6356350"/>
            <a:ext cx="4114800" cy="365125"/>
          </a:xfrm>
        </p:spPr>
        <p:txBody>
          <a:bodyPr>
            <a:normAutofit/>
          </a:bodyPr>
          <a:lstStyle/>
          <a:p>
            <a:endParaRPr lang="en-US" dirty="0"/>
          </a:p>
        </p:txBody>
      </p:sp>
      <p:sp>
        <p:nvSpPr>
          <p:cNvPr id="5" name="Slide Number Placeholder 4">
            <a:extLst>
              <a:ext uri="{FF2B5EF4-FFF2-40B4-BE49-F238E27FC236}">
                <a16:creationId xmlns:a16="http://schemas.microsoft.com/office/drawing/2014/main" id="{5F50B8AD-5674-6687-43A8-9704EB8A2BD1}"/>
              </a:ext>
            </a:extLst>
          </p:cNvPr>
          <p:cNvSpPr>
            <a:spLocks noGrp="1"/>
          </p:cNvSpPr>
          <p:nvPr>
            <p:ph type="sldNum" sz="quarter" idx="4"/>
          </p:nvPr>
        </p:nvSpPr>
        <p:spPr>
          <a:xfrm>
            <a:off x="8610600" y="6356350"/>
            <a:ext cx="2743200" cy="365125"/>
          </a:xfrm>
        </p:spPr>
        <p:txBody>
          <a:bodyPr>
            <a:normAutofit/>
          </a:bodyPr>
          <a:lstStyle/>
          <a:p>
            <a:pPr>
              <a:spcAft>
                <a:spcPts val="600"/>
              </a:spcAft>
            </a:pPr>
            <a:fld id="{294A09A9-5501-47C1-A89A-A340965A2BE2}" type="slidenum">
              <a:rPr lang="en-US" smtClean="0"/>
              <a:pPr>
                <a:spcAft>
                  <a:spcPts val="600"/>
                </a:spcAft>
              </a:pPr>
              <a:t>56</a:t>
            </a:fld>
            <a:endParaRPr lang="en-US"/>
          </a:p>
        </p:txBody>
      </p:sp>
    </p:spTree>
    <p:extLst>
      <p:ext uri="{BB962C8B-B14F-4D97-AF65-F5344CB8AC3E}">
        <p14:creationId xmlns:p14="http://schemas.microsoft.com/office/powerpoint/2010/main" val="125841068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53B021B3-DE93-4AB7-8A18-CF5F1CED88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13447A4-014C-9172-0472-146A64AD790C}"/>
              </a:ext>
            </a:extLst>
          </p:cNvPr>
          <p:cNvSpPr>
            <a:spLocks noGrp="1"/>
          </p:cNvSpPr>
          <p:nvPr>
            <p:ph type="title"/>
          </p:nvPr>
        </p:nvSpPr>
        <p:spPr>
          <a:xfrm>
            <a:off x="841248" y="256032"/>
            <a:ext cx="10506456" cy="1014984"/>
          </a:xfrm>
        </p:spPr>
        <p:txBody>
          <a:bodyPr anchor="b">
            <a:normAutofit/>
          </a:bodyPr>
          <a:lstStyle/>
          <a:p>
            <a:r>
              <a:rPr lang="en-US" dirty="0" err="1">
                <a:latin typeface="Arial" panose="020B0604020202020204" pitchFamily="34" charset="0"/>
                <a:cs typeface="Arial" panose="020B0604020202020204" pitchFamily="34" charset="0"/>
              </a:rPr>
              <a:t>ConnectED</a:t>
            </a:r>
            <a:r>
              <a:rPr lang="en-US" dirty="0">
                <a:latin typeface="Arial" panose="020B0604020202020204" pitchFamily="34" charset="0"/>
                <a:cs typeface="Arial" panose="020B0604020202020204" pitchFamily="34" charset="0"/>
              </a:rPr>
              <a:t> Objectives</a:t>
            </a:r>
          </a:p>
        </p:txBody>
      </p:sp>
      <p:sp>
        <p:nvSpPr>
          <p:cNvPr id="13" name="Rectangle 12">
            <a:extLst>
              <a:ext uri="{FF2B5EF4-FFF2-40B4-BE49-F238E27FC236}">
                <a16:creationId xmlns:a16="http://schemas.microsoft.com/office/drawing/2014/main" id="{52D502E5-F6B4-4D58-B4AE-FC466FF15E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5953" y="1634502"/>
            <a:ext cx="10451592"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5" name="Rectangle 14">
            <a:extLst>
              <a:ext uri="{FF2B5EF4-FFF2-40B4-BE49-F238E27FC236}">
                <a16:creationId xmlns:a16="http://schemas.microsoft.com/office/drawing/2014/main" id="{9DECDBF4-02B6-4BB4-B65B-B8107AD6A9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841248" y="1538176"/>
            <a:ext cx="1873457" cy="10981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4" name="Footer Placeholder 3">
            <a:extLst>
              <a:ext uri="{FF2B5EF4-FFF2-40B4-BE49-F238E27FC236}">
                <a16:creationId xmlns:a16="http://schemas.microsoft.com/office/drawing/2014/main" id="{6DF83E0D-DD01-4604-3D73-BF9B6030CB08}"/>
              </a:ext>
            </a:extLst>
          </p:cNvPr>
          <p:cNvSpPr>
            <a:spLocks noGrp="1"/>
          </p:cNvSpPr>
          <p:nvPr>
            <p:ph type="ftr" sz="quarter" idx="3"/>
          </p:nvPr>
        </p:nvSpPr>
        <p:spPr>
          <a:xfrm>
            <a:off x="4038600" y="6356350"/>
            <a:ext cx="4114800" cy="365125"/>
          </a:xfrm>
        </p:spPr>
        <p:txBody>
          <a:bodyPr>
            <a:normAutofit/>
          </a:bodyPr>
          <a:lstStyle/>
          <a:p>
            <a:endParaRPr lang="en-US" dirty="0">
              <a:solidFill>
                <a:schemeClr val="tx1">
                  <a:lumMod val="50000"/>
                  <a:lumOff val="50000"/>
                </a:schemeClr>
              </a:solidFill>
            </a:endParaRPr>
          </a:p>
        </p:txBody>
      </p:sp>
      <p:sp>
        <p:nvSpPr>
          <p:cNvPr id="5" name="Slide Number Placeholder 4">
            <a:extLst>
              <a:ext uri="{FF2B5EF4-FFF2-40B4-BE49-F238E27FC236}">
                <a16:creationId xmlns:a16="http://schemas.microsoft.com/office/drawing/2014/main" id="{878CF8CA-CA63-766C-229C-1DDDD0496BEA}"/>
              </a:ext>
            </a:extLst>
          </p:cNvPr>
          <p:cNvSpPr>
            <a:spLocks noGrp="1"/>
          </p:cNvSpPr>
          <p:nvPr>
            <p:ph type="sldNum" sz="quarter" idx="4"/>
          </p:nvPr>
        </p:nvSpPr>
        <p:spPr>
          <a:xfrm>
            <a:off x="8873254" y="6356350"/>
            <a:ext cx="2477498" cy="365125"/>
          </a:xfrm>
        </p:spPr>
        <p:txBody>
          <a:bodyPr>
            <a:normAutofit/>
          </a:bodyPr>
          <a:lstStyle/>
          <a:p>
            <a:pPr>
              <a:spcAft>
                <a:spcPts val="600"/>
              </a:spcAft>
            </a:pPr>
            <a:fld id="{294A09A9-5501-47C1-A89A-A340965A2BE2}" type="slidenum">
              <a:rPr lang="en-US">
                <a:solidFill>
                  <a:schemeClr val="tx1">
                    <a:lumMod val="50000"/>
                    <a:lumOff val="50000"/>
                  </a:schemeClr>
                </a:solidFill>
              </a:rPr>
              <a:pPr>
                <a:spcAft>
                  <a:spcPts val="600"/>
                </a:spcAft>
              </a:pPr>
              <a:t>57</a:t>
            </a:fld>
            <a:endParaRPr lang="en-US">
              <a:solidFill>
                <a:schemeClr val="tx1">
                  <a:lumMod val="50000"/>
                  <a:lumOff val="50000"/>
                </a:schemeClr>
              </a:solidFill>
            </a:endParaRPr>
          </a:p>
        </p:txBody>
      </p:sp>
      <p:graphicFrame>
        <p:nvGraphicFramePr>
          <p:cNvPr id="7" name="Content Placeholder 2">
            <a:extLst>
              <a:ext uri="{FF2B5EF4-FFF2-40B4-BE49-F238E27FC236}">
                <a16:creationId xmlns:a16="http://schemas.microsoft.com/office/drawing/2014/main" id="{4978E3E6-6637-77E2-B1FD-C78D88CED77B}"/>
              </a:ext>
            </a:extLst>
          </p:cNvPr>
          <p:cNvGraphicFramePr>
            <a:graphicFrameLocks noGrp="1"/>
          </p:cNvGraphicFramePr>
          <p:nvPr>
            <p:ph idx="1"/>
            <p:extLst>
              <p:ext uri="{D42A27DB-BD31-4B8C-83A1-F6EECF244321}">
                <p14:modId xmlns:p14="http://schemas.microsoft.com/office/powerpoint/2010/main" val="3325914246"/>
              </p:ext>
            </p:extLst>
          </p:nvPr>
        </p:nvGraphicFramePr>
        <p:xfrm>
          <a:off x="838200" y="1926266"/>
          <a:ext cx="10515600" cy="435752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95861355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E31D2A-A537-6AB2-9089-D79DB002974E}"/>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67F135D7-2234-E852-5DC3-5B23E89B7DCE}"/>
              </a:ext>
            </a:extLst>
          </p:cNvPr>
          <p:cNvSpPr>
            <a:spLocks noGrp="1"/>
          </p:cNvSpPr>
          <p:nvPr>
            <p:ph idx="1"/>
          </p:nvPr>
        </p:nvSpPr>
        <p:spPr/>
        <p:txBody>
          <a:bodyPr/>
          <a:lstStyle/>
          <a:p>
            <a:pPr>
              <a:lnSpc>
                <a:spcPct val="90000"/>
              </a:lnSpc>
            </a:pPr>
            <a:r>
              <a:rPr lang="en-US" sz="2400" dirty="0">
                <a:latin typeface="Arial" panose="020B0604020202020204" pitchFamily="34" charset="0"/>
                <a:cs typeface="Arial" panose="020B0604020202020204" pitchFamily="34" charset="0"/>
              </a:rPr>
              <a:t>Collaborative Partnerships: The success of the </a:t>
            </a:r>
            <a:r>
              <a:rPr lang="en-US" sz="2400" dirty="0" err="1">
                <a:latin typeface="Arial" panose="020B0604020202020204" pitchFamily="34" charset="0"/>
                <a:cs typeface="Arial" panose="020B0604020202020204" pitchFamily="34" charset="0"/>
              </a:rPr>
              <a:t>ConnectED</a:t>
            </a:r>
            <a:r>
              <a:rPr lang="en-US" sz="2400" dirty="0">
                <a:latin typeface="Arial" panose="020B0604020202020204" pitchFamily="34" charset="0"/>
                <a:cs typeface="Arial" panose="020B0604020202020204" pitchFamily="34" charset="0"/>
              </a:rPr>
              <a:t> Program relies on strong collaboration and partnerships among various stakeholders including:</a:t>
            </a:r>
          </a:p>
          <a:p>
            <a:pPr lvl="1">
              <a:lnSpc>
                <a:spcPct val="90000"/>
              </a:lnSpc>
            </a:pPr>
            <a:r>
              <a:rPr lang="en-US" dirty="0">
                <a:latin typeface="Arial" panose="020B0604020202020204" pitchFamily="34" charset="0"/>
                <a:cs typeface="Arial" panose="020B0604020202020204" pitchFamily="34" charset="0"/>
              </a:rPr>
              <a:t>-School Administrators, Teachers, Counselors and Support Staff</a:t>
            </a:r>
          </a:p>
          <a:p>
            <a:pPr lvl="1">
              <a:lnSpc>
                <a:spcPct val="90000"/>
              </a:lnSpc>
            </a:pPr>
            <a:r>
              <a:rPr lang="en-US" dirty="0">
                <a:latin typeface="Arial" panose="020B0604020202020204" pitchFamily="34" charset="0"/>
                <a:cs typeface="Arial" panose="020B0604020202020204" pitchFamily="34" charset="0"/>
              </a:rPr>
              <a:t>-Parents, Guardians, and Families</a:t>
            </a:r>
          </a:p>
          <a:p>
            <a:pPr lvl="1">
              <a:lnSpc>
                <a:spcPct val="90000"/>
              </a:lnSpc>
            </a:pPr>
            <a:r>
              <a:rPr lang="en-US" dirty="0">
                <a:latin typeface="Arial" panose="020B0604020202020204" pitchFamily="34" charset="0"/>
                <a:cs typeface="Arial" panose="020B0604020202020204" pitchFamily="34" charset="0"/>
              </a:rPr>
              <a:t>-Mental Health Professionals</a:t>
            </a:r>
          </a:p>
          <a:p>
            <a:pPr lvl="1">
              <a:lnSpc>
                <a:spcPct val="90000"/>
              </a:lnSpc>
            </a:pPr>
            <a:r>
              <a:rPr lang="en-US" dirty="0">
                <a:latin typeface="Arial" panose="020B0604020202020204" pitchFamily="34" charset="0"/>
                <a:cs typeface="Arial" panose="020B0604020202020204" pitchFamily="34" charset="0"/>
              </a:rPr>
              <a:t>-Medical Providers and Community Health Organizations</a:t>
            </a:r>
          </a:p>
          <a:p>
            <a:pPr lvl="1">
              <a:lnSpc>
                <a:spcPct val="90000"/>
              </a:lnSpc>
            </a:pPr>
            <a:r>
              <a:rPr lang="en-US" dirty="0">
                <a:latin typeface="Arial" panose="020B0604020202020204" pitchFamily="34" charset="0"/>
                <a:cs typeface="Arial" panose="020B0604020202020204" pitchFamily="34" charset="0"/>
              </a:rPr>
              <a:t>-</a:t>
            </a:r>
            <a:r>
              <a:rPr lang="en-US">
                <a:latin typeface="Arial" panose="020B0604020202020204" pitchFamily="34" charset="0"/>
                <a:cs typeface="Arial" panose="020B0604020202020204" pitchFamily="34" charset="0"/>
              </a:rPr>
              <a:t>County and Community </a:t>
            </a:r>
            <a:r>
              <a:rPr lang="en-US" dirty="0">
                <a:latin typeface="Arial" panose="020B0604020202020204" pitchFamily="34" charset="0"/>
                <a:cs typeface="Arial" panose="020B0604020202020204" pitchFamily="34" charset="0"/>
              </a:rPr>
              <a:t>agencies and organizations providing social services, enrichment programs, and extracurricular activities</a:t>
            </a:r>
          </a:p>
          <a:p>
            <a:endParaRPr lang="en-US" dirty="0"/>
          </a:p>
        </p:txBody>
      </p:sp>
      <p:sp>
        <p:nvSpPr>
          <p:cNvPr id="4" name="Footer Placeholder 3">
            <a:extLst>
              <a:ext uri="{FF2B5EF4-FFF2-40B4-BE49-F238E27FC236}">
                <a16:creationId xmlns:a16="http://schemas.microsoft.com/office/drawing/2014/main" id="{B8D011F0-3ED4-DF89-70AB-57A429BC7613}"/>
              </a:ext>
            </a:extLst>
          </p:cNvPr>
          <p:cNvSpPr>
            <a:spLocks noGrp="1"/>
          </p:cNvSpPr>
          <p:nvPr>
            <p:ph type="ftr" sz="quarter" idx="3"/>
          </p:nvPr>
        </p:nvSpPr>
        <p:spPr/>
        <p:txBody>
          <a:bodyPr/>
          <a:lstStyle/>
          <a:p>
            <a:endParaRPr lang="en-US" dirty="0"/>
          </a:p>
        </p:txBody>
      </p:sp>
      <p:sp>
        <p:nvSpPr>
          <p:cNvPr id="5" name="Slide Number Placeholder 4">
            <a:extLst>
              <a:ext uri="{FF2B5EF4-FFF2-40B4-BE49-F238E27FC236}">
                <a16:creationId xmlns:a16="http://schemas.microsoft.com/office/drawing/2014/main" id="{11904EA0-A16C-DBA9-6015-0079BB4A7AE9}"/>
              </a:ext>
            </a:extLst>
          </p:cNvPr>
          <p:cNvSpPr>
            <a:spLocks noGrp="1"/>
          </p:cNvSpPr>
          <p:nvPr>
            <p:ph type="sldNum" sz="quarter" idx="4"/>
          </p:nvPr>
        </p:nvSpPr>
        <p:spPr/>
        <p:txBody>
          <a:bodyPr/>
          <a:lstStyle/>
          <a:p>
            <a:fld id="{294A09A9-5501-47C1-A89A-A340965A2BE2}" type="slidenum">
              <a:rPr lang="en-US" smtClean="0"/>
              <a:pPr/>
              <a:t>58</a:t>
            </a:fld>
            <a:endParaRPr lang="en-US" dirty="0"/>
          </a:p>
        </p:txBody>
      </p:sp>
    </p:spTree>
    <p:extLst>
      <p:ext uri="{BB962C8B-B14F-4D97-AF65-F5344CB8AC3E}">
        <p14:creationId xmlns:p14="http://schemas.microsoft.com/office/powerpoint/2010/main" val="345102695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12191998" cy="1575955"/>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8857" y="0"/>
            <a:ext cx="4063143" cy="1576412"/>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307777" y="-5307778"/>
            <a:ext cx="1576446" cy="12192002"/>
          </a:xfrm>
          <a:prstGeom prst="rect">
            <a:avLst/>
          </a:prstGeom>
          <a:gradFill>
            <a:gsLst>
              <a:gs pos="23000">
                <a:schemeClr val="accent1">
                  <a:alpha val="0"/>
                </a:schemeClr>
              </a:gs>
              <a:gs pos="99000">
                <a:srgbClr val="000000">
                  <a:alpha val="74000"/>
                </a:srgbClr>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286EF2C0-4DC6-28F5-76F4-C22B6E396D1A}"/>
              </a:ext>
            </a:extLst>
          </p:cNvPr>
          <p:cNvSpPr>
            <a:spLocks noGrp="1"/>
          </p:cNvSpPr>
          <p:nvPr>
            <p:ph type="title"/>
          </p:nvPr>
        </p:nvSpPr>
        <p:spPr>
          <a:xfrm>
            <a:off x="1371597" y="348865"/>
            <a:ext cx="10044023" cy="877729"/>
          </a:xfrm>
        </p:spPr>
        <p:txBody>
          <a:bodyPr anchor="ctr">
            <a:normAutofit/>
          </a:bodyPr>
          <a:lstStyle/>
          <a:p>
            <a:endParaRPr lang="en-US" sz="4000">
              <a:solidFill>
                <a:srgbClr val="FFFFFF"/>
              </a:solidFill>
            </a:endParaRPr>
          </a:p>
        </p:txBody>
      </p:sp>
      <p:sp>
        <p:nvSpPr>
          <p:cNvPr id="4" name="Footer Placeholder 3">
            <a:extLst>
              <a:ext uri="{FF2B5EF4-FFF2-40B4-BE49-F238E27FC236}">
                <a16:creationId xmlns:a16="http://schemas.microsoft.com/office/drawing/2014/main" id="{40A1F8C4-947C-4419-15ED-48CC94C46C29}"/>
              </a:ext>
            </a:extLst>
          </p:cNvPr>
          <p:cNvSpPr>
            <a:spLocks noGrp="1"/>
          </p:cNvSpPr>
          <p:nvPr>
            <p:ph type="ftr" sz="quarter" idx="3"/>
          </p:nvPr>
        </p:nvSpPr>
        <p:spPr>
          <a:xfrm rot="5400000">
            <a:off x="-1828800" y="1984248"/>
            <a:ext cx="4114800" cy="365125"/>
          </a:xfrm>
        </p:spPr>
        <p:txBody>
          <a:bodyPr>
            <a:normAutofit/>
          </a:bodyPr>
          <a:lstStyle/>
          <a:p>
            <a:pPr algn="l"/>
            <a:endParaRPr lang="en-US" sz="1100">
              <a:solidFill>
                <a:srgbClr val="FFFFFF"/>
              </a:solidFill>
            </a:endParaRPr>
          </a:p>
        </p:txBody>
      </p:sp>
      <p:sp>
        <p:nvSpPr>
          <p:cNvPr id="5" name="Slide Number Placeholder 4">
            <a:extLst>
              <a:ext uri="{FF2B5EF4-FFF2-40B4-BE49-F238E27FC236}">
                <a16:creationId xmlns:a16="http://schemas.microsoft.com/office/drawing/2014/main" id="{52942978-B844-FD61-EF6F-CE9DE7413F1C}"/>
              </a:ext>
            </a:extLst>
          </p:cNvPr>
          <p:cNvSpPr>
            <a:spLocks noGrp="1"/>
          </p:cNvSpPr>
          <p:nvPr>
            <p:ph type="sldNum" sz="quarter" idx="4"/>
          </p:nvPr>
        </p:nvSpPr>
        <p:spPr>
          <a:xfrm>
            <a:off x="11704320" y="6455664"/>
            <a:ext cx="448056" cy="365125"/>
          </a:xfrm>
        </p:spPr>
        <p:txBody>
          <a:bodyPr>
            <a:normAutofit/>
          </a:bodyPr>
          <a:lstStyle/>
          <a:p>
            <a:pPr>
              <a:spcAft>
                <a:spcPts val="600"/>
              </a:spcAft>
            </a:pPr>
            <a:fld id="{294A09A9-5501-47C1-A89A-A340965A2BE2}" type="slidenum">
              <a:rPr lang="en-US" sz="1100">
                <a:solidFill>
                  <a:schemeClr val="tx1">
                    <a:lumMod val="50000"/>
                    <a:lumOff val="50000"/>
                  </a:schemeClr>
                </a:solidFill>
              </a:rPr>
              <a:pPr>
                <a:spcAft>
                  <a:spcPts val="600"/>
                </a:spcAft>
              </a:pPr>
              <a:t>59</a:t>
            </a:fld>
            <a:endParaRPr lang="en-US" sz="1100">
              <a:solidFill>
                <a:schemeClr val="tx1">
                  <a:lumMod val="50000"/>
                  <a:lumOff val="50000"/>
                </a:schemeClr>
              </a:solidFill>
            </a:endParaRPr>
          </a:p>
        </p:txBody>
      </p:sp>
      <p:graphicFrame>
        <p:nvGraphicFramePr>
          <p:cNvPr id="7" name="Content Placeholder 2">
            <a:extLst>
              <a:ext uri="{FF2B5EF4-FFF2-40B4-BE49-F238E27FC236}">
                <a16:creationId xmlns:a16="http://schemas.microsoft.com/office/drawing/2014/main" id="{8C898837-00CD-302B-06D7-317D7A21CB20}"/>
              </a:ext>
            </a:extLst>
          </p:cNvPr>
          <p:cNvGraphicFramePr>
            <a:graphicFrameLocks noGrp="1"/>
          </p:cNvGraphicFramePr>
          <p:nvPr>
            <p:ph idx="1"/>
            <p:extLst>
              <p:ext uri="{D42A27DB-BD31-4B8C-83A1-F6EECF244321}">
                <p14:modId xmlns:p14="http://schemas.microsoft.com/office/powerpoint/2010/main" val="3544154745"/>
              </p:ext>
            </p:extLst>
          </p:nvPr>
        </p:nvGraphicFramePr>
        <p:xfrm>
          <a:off x="644056" y="2112579"/>
          <a:ext cx="10927829" cy="419280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97529731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B91104-DA5B-CC2F-BEAE-E1AD863B03BF}"/>
              </a:ext>
            </a:extLst>
          </p:cNvPr>
          <p:cNvSpPr>
            <a:spLocks noGrp="1"/>
          </p:cNvSpPr>
          <p:nvPr>
            <p:ph type="title"/>
          </p:nvPr>
        </p:nvSpPr>
        <p:spPr/>
        <p:txBody>
          <a:bodyPr/>
          <a:lstStyle/>
          <a:p>
            <a:r>
              <a:rPr lang="en-US" dirty="0">
                <a:latin typeface="Arial" panose="020B0604020202020204" pitchFamily="34" charset="0"/>
                <a:cs typeface="Arial" panose="020B0604020202020204" pitchFamily="34" charset="0"/>
              </a:rPr>
              <a:t>Delaware County Libraries (DCL)</a:t>
            </a:r>
            <a:endParaRPr lang="en-US" dirty="0"/>
          </a:p>
        </p:txBody>
      </p:sp>
      <p:sp>
        <p:nvSpPr>
          <p:cNvPr id="3" name="Content Placeholder 2">
            <a:extLst>
              <a:ext uri="{FF2B5EF4-FFF2-40B4-BE49-F238E27FC236}">
                <a16:creationId xmlns:a16="http://schemas.microsoft.com/office/drawing/2014/main" id="{0E378E15-0E1B-E559-EEA1-1AB505B4B906}"/>
              </a:ext>
            </a:extLst>
          </p:cNvPr>
          <p:cNvSpPr>
            <a:spLocks noGrp="1"/>
          </p:cNvSpPr>
          <p:nvPr>
            <p:ph idx="1"/>
          </p:nvPr>
        </p:nvSpPr>
        <p:spPr/>
        <p:txBody>
          <a:bodyPr/>
          <a:lstStyle/>
          <a:p>
            <a:pPr algn="l"/>
            <a:r>
              <a:rPr lang="en-US" sz="1800" b="1" i="0" dirty="0">
                <a:effectLst/>
                <a:latin typeface="Arial" panose="020B0604020202020204" pitchFamily="34" charset="0"/>
                <a:cs typeface="Arial" panose="020B0604020202020204" pitchFamily="34" charset="0"/>
              </a:rPr>
              <a:t>DCL services include:</a:t>
            </a:r>
          </a:p>
          <a:p>
            <a:pPr marL="285750" indent="-285750" algn="l">
              <a:buFont typeface="Arial" panose="020B0604020202020204" pitchFamily="34" charset="0"/>
              <a:buChar char="•"/>
            </a:pPr>
            <a:r>
              <a:rPr lang="en-US" sz="1800" b="0" i="0" dirty="0">
                <a:effectLst/>
                <a:latin typeface="Arial" panose="020B0604020202020204" pitchFamily="34" charset="0"/>
                <a:cs typeface="Arial" panose="020B0604020202020204" pitchFamily="34" charset="0"/>
              </a:rPr>
              <a:t>Electronic resources including eBooks and downloadable audiobooks, along with the POWER Library--high quality research resources not available on the free Internet</a:t>
            </a:r>
          </a:p>
          <a:p>
            <a:pPr marL="285750" indent="-285750" algn="l">
              <a:buFont typeface="Arial" panose="020B0604020202020204" pitchFamily="34" charset="0"/>
              <a:buChar char="•"/>
            </a:pPr>
            <a:r>
              <a:rPr lang="en-US" sz="1800" b="0" i="0" dirty="0">
                <a:effectLst/>
                <a:latin typeface="Arial" panose="020B0604020202020204" pitchFamily="34" charset="0"/>
                <a:cs typeface="Arial" panose="020B0604020202020204" pitchFamily="34" charset="0"/>
              </a:rPr>
              <a:t>Interlibrary loan and van delivery among all libraries</a:t>
            </a:r>
          </a:p>
          <a:p>
            <a:pPr marL="285750" indent="-285750" algn="l">
              <a:buFont typeface="Arial" panose="020B0604020202020204" pitchFamily="34" charset="0"/>
              <a:buChar char="•"/>
            </a:pPr>
            <a:r>
              <a:rPr lang="en-US" sz="1800" b="0" i="0" dirty="0">
                <a:effectLst/>
                <a:latin typeface="Arial" panose="020B0604020202020204" pitchFamily="34" charset="0"/>
                <a:cs typeface="Arial" panose="020B0604020202020204" pitchFamily="34" charset="0"/>
              </a:rPr>
              <a:t>2.1 million print and online materials</a:t>
            </a:r>
          </a:p>
          <a:p>
            <a:pPr marL="285750" indent="-285750" algn="l">
              <a:buFont typeface="Arial" panose="020B0604020202020204" pitchFamily="34" charset="0"/>
              <a:buChar char="•"/>
            </a:pPr>
            <a:r>
              <a:rPr lang="en-US" sz="1800" b="0" i="0" dirty="0">
                <a:effectLst/>
                <a:latin typeface="Arial" panose="020B0604020202020204" pitchFamily="34" charset="0"/>
                <a:cs typeface="Arial" panose="020B0604020202020204" pitchFamily="34" charset="0"/>
              </a:rPr>
              <a:t>Preschool outreach including </a:t>
            </a:r>
            <a:r>
              <a:rPr lang="en-US" sz="1800" b="0" i="0" dirty="0" err="1">
                <a:effectLst/>
                <a:latin typeface="Arial" panose="020B0604020202020204" pitchFamily="34" charset="0"/>
                <a:cs typeface="Arial" panose="020B0604020202020204" pitchFamily="34" charset="0"/>
              </a:rPr>
              <a:t>storytimes</a:t>
            </a:r>
            <a:endParaRPr lang="en-US" sz="1800" dirty="0">
              <a:latin typeface="Arial" panose="020B0604020202020204" pitchFamily="34" charset="0"/>
              <a:cs typeface="Arial" panose="020B0604020202020204" pitchFamily="34" charset="0"/>
            </a:endParaRPr>
          </a:p>
          <a:p>
            <a:pPr marL="285750" indent="-285750" algn="l">
              <a:buFont typeface="Arial" panose="020B0604020202020204" pitchFamily="34" charset="0"/>
              <a:buChar char="•"/>
            </a:pPr>
            <a:r>
              <a:rPr lang="en-US" sz="1800" b="0" i="0" dirty="0">
                <a:effectLst/>
                <a:latin typeface="Arial" panose="020B0604020202020204" pitchFamily="34" charset="0"/>
                <a:cs typeface="Arial" panose="020B0604020202020204" pitchFamily="34" charset="0"/>
              </a:rPr>
              <a:t>Coordinated programs for children and young adults</a:t>
            </a:r>
          </a:p>
          <a:p>
            <a:pPr marL="285750" indent="-285750" algn="l">
              <a:buFont typeface="Arial" panose="020B0604020202020204" pitchFamily="34" charset="0"/>
              <a:buChar char="•"/>
            </a:pPr>
            <a:r>
              <a:rPr lang="en-US" sz="1800" b="0" i="0" dirty="0">
                <a:effectLst/>
                <a:latin typeface="Arial" panose="020B0604020202020204" pitchFamily="34" charset="0"/>
                <a:cs typeface="Arial" panose="020B0604020202020204" pitchFamily="34" charset="0"/>
              </a:rPr>
              <a:t>A centralized collection of puppets, big books, and theme kits for educators</a:t>
            </a:r>
          </a:p>
          <a:p>
            <a:pPr marL="285750" indent="-285750" algn="l">
              <a:buFont typeface="Arial" panose="020B0604020202020204" pitchFamily="34" charset="0"/>
              <a:buChar char="•"/>
            </a:pPr>
            <a:r>
              <a:rPr lang="en-US" sz="1800" b="0" i="0" dirty="0">
                <a:effectLst/>
                <a:latin typeface="Arial" panose="020B0604020202020204" pitchFamily="34" charset="0"/>
                <a:cs typeface="Arial" panose="020B0604020202020204" pitchFamily="34" charset="0"/>
              </a:rPr>
              <a:t>Outreach programs and services to older adults</a:t>
            </a:r>
          </a:p>
          <a:p>
            <a:endParaRPr lang="en-US" dirty="0"/>
          </a:p>
        </p:txBody>
      </p:sp>
      <p:sp>
        <p:nvSpPr>
          <p:cNvPr id="4" name="Footer Placeholder 3">
            <a:extLst>
              <a:ext uri="{FF2B5EF4-FFF2-40B4-BE49-F238E27FC236}">
                <a16:creationId xmlns:a16="http://schemas.microsoft.com/office/drawing/2014/main" id="{EC3A8D57-EC5D-5A73-CA42-2B03F8C39AC2}"/>
              </a:ext>
            </a:extLst>
          </p:cNvPr>
          <p:cNvSpPr>
            <a:spLocks noGrp="1"/>
          </p:cNvSpPr>
          <p:nvPr>
            <p:ph type="ftr" sz="quarter" idx="3"/>
          </p:nvPr>
        </p:nvSpPr>
        <p:spPr/>
        <p:txBody>
          <a:bodyPr/>
          <a:lstStyle/>
          <a:p>
            <a:endParaRPr lang="en-US" dirty="0"/>
          </a:p>
        </p:txBody>
      </p:sp>
      <p:sp>
        <p:nvSpPr>
          <p:cNvPr id="5" name="Slide Number Placeholder 4">
            <a:extLst>
              <a:ext uri="{FF2B5EF4-FFF2-40B4-BE49-F238E27FC236}">
                <a16:creationId xmlns:a16="http://schemas.microsoft.com/office/drawing/2014/main" id="{2E1C13F7-9E92-0C18-D55D-DA3F6667C685}"/>
              </a:ext>
            </a:extLst>
          </p:cNvPr>
          <p:cNvSpPr>
            <a:spLocks noGrp="1"/>
          </p:cNvSpPr>
          <p:nvPr>
            <p:ph type="sldNum" sz="quarter" idx="4"/>
          </p:nvPr>
        </p:nvSpPr>
        <p:spPr/>
        <p:txBody>
          <a:bodyPr/>
          <a:lstStyle/>
          <a:p>
            <a:fld id="{294A09A9-5501-47C1-A89A-A340965A2BE2}" type="slidenum">
              <a:rPr lang="en-US" smtClean="0"/>
              <a:pPr/>
              <a:t>6</a:t>
            </a:fld>
            <a:endParaRPr lang="en-US" dirty="0"/>
          </a:p>
        </p:txBody>
      </p:sp>
    </p:spTree>
    <p:extLst>
      <p:ext uri="{BB962C8B-B14F-4D97-AF65-F5344CB8AC3E}">
        <p14:creationId xmlns:p14="http://schemas.microsoft.com/office/powerpoint/2010/main" val="5564989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3C8F5A-4D44-AE1A-0348-602B1A1886B2}"/>
              </a:ext>
            </a:extLst>
          </p:cNvPr>
          <p:cNvSpPr>
            <a:spLocks noGrp="1"/>
          </p:cNvSpPr>
          <p:nvPr>
            <p:ph type="title"/>
          </p:nvPr>
        </p:nvSpPr>
        <p:spPr/>
        <p:txBody>
          <a:bodyPr/>
          <a:lstStyle/>
          <a:p>
            <a:r>
              <a:rPr lang="en-US" sz="4400" dirty="0">
                <a:latin typeface="Arial" panose="020B0604020202020204" pitchFamily="34" charset="0"/>
                <a:cs typeface="Arial" panose="020B0604020202020204" pitchFamily="34" charset="0"/>
              </a:rPr>
              <a:t>DelCo CONTACT- Family Peer Connection Program</a:t>
            </a:r>
          </a:p>
        </p:txBody>
      </p:sp>
      <p:pic>
        <p:nvPicPr>
          <p:cNvPr id="7" name="Content Placeholder 6" descr="A poster of a contact information&#10;&#10;Description automatically generated with medium confidence">
            <a:extLst>
              <a:ext uri="{FF2B5EF4-FFF2-40B4-BE49-F238E27FC236}">
                <a16:creationId xmlns:a16="http://schemas.microsoft.com/office/drawing/2014/main" id="{D48F6CDB-3EE0-73A9-31A0-68B2E5143C7A}"/>
              </a:ext>
            </a:extLst>
          </p:cNvPr>
          <p:cNvPicPr>
            <a:picLocks noGrp="1" noChangeAspect="1"/>
          </p:cNvPicPr>
          <p:nvPr>
            <p:ph idx="1"/>
          </p:nvPr>
        </p:nvPicPr>
        <p:blipFill>
          <a:blip r:embed="rId2"/>
          <a:stretch>
            <a:fillRect/>
          </a:stretch>
        </p:blipFill>
        <p:spPr>
          <a:xfrm>
            <a:off x="1977758" y="1706563"/>
            <a:ext cx="3512529" cy="4546619"/>
          </a:xfrm>
        </p:spPr>
      </p:pic>
      <p:sp>
        <p:nvSpPr>
          <p:cNvPr id="4" name="Footer Placeholder 3">
            <a:extLst>
              <a:ext uri="{FF2B5EF4-FFF2-40B4-BE49-F238E27FC236}">
                <a16:creationId xmlns:a16="http://schemas.microsoft.com/office/drawing/2014/main" id="{4FA3B736-AC6B-6393-99B9-A23D8BB82598}"/>
              </a:ext>
            </a:extLst>
          </p:cNvPr>
          <p:cNvSpPr>
            <a:spLocks noGrp="1"/>
          </p:cNvSpPr>
          <p:nvPr>
            <p:ph type="ftr" sz="quarter" idx="3"/>
          </p:nvPr>
        </p:nvSpPr>
        <p:spPr/>
        <p:txBody>
          <a:bodyPr/>
          <a:lstStyle/>
          <a:p>
            <a:endParaRPr lang="en-US" dirty="0"/>
          </a:p>
        </p:txBody>
      </p:sp>
      <p:sp>
        <p:nvSpPr>
          <p:cNvPr id="5" name="Slide Number Placeholder 4">
            <a:extLst>
              <a:ext uri="{FF2B5EF4-FFF2-40B4-BE49-F238E27FC236}">
                <a16:creationId xmlns:a16="http://schemas.microsoft.com/office/drawing/2014/main" id="{FF8DEBFD-7266-7325-9731-C3670169E8AF}"/>
              </a:ext>
            </a:extLst>
          </p:cNvPr>
          <p:cNvSpPr>
            <a:spLocks noGrp="1"/>
          </p:cNvSpPr>
          <p:nvPr>
            <p:ph type="sldNum" sz="quarter" idx="4"/>
          </p:nvPr>
        </p:nvSpPr>
        <p:spPr/>
        <p:txBody>
          <a:bodyPr/>
          <a:lstStyle/>
          <a:p>
            <a:fld id="{294A09A9-5501-47C1-A89A-A340965A2BE2}" type="slidenum">
              <a:rPr lang="en-US" smtClean="0"/>
              <a:pPr/>
              <a:t>60</a:t>
            </a:fld>
            <a:endParaRPr lang="en-US" dirty="0"/>
          </a:p>
        </p:txBody>
      </p:sp>
    </p:spTree>
    <p:extLst>
      <p:ext uri="{BB962C8B-B14F-4D97-AF65-F5344CB8AC3E}">
        <p14:creationId xmlns:p14="http://schemas.microsoft.com/office/powerpoint/2010/main" val="127488489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flyer with text and a logo&#10;&#10;Description automatically generated with medium confidence">
            <a:extLst>
              <a:ext uri="{FF2B5EF4-FFF2-40B4-BE49-F238E27FC236}">
                <a16:creationId xmlns:a16="http://schemas.microsoft.com/office/drawing/2014/main" id="{A0FF5836-E9D9-A29C-B4E3-37A3BC6FC2BC}"/>
              </a:ext>
            </a:extLst>
          </p:cNvPr>
          <p:cNvPicPr>
            <a:picLocks noChangeAspect="1"/>
          </p:cNvPicPr>
          <p:nvPr/>
        </p:nvPicPr>
        <p:blipFill>
          <a:blip r:embed="rId2"/>
          <a:stretch>
            <a:fillRect/>
          </a:stretch>
        </p:blipFill>
        <p:spPr>
          <a:xfrm>
            <a:off x="3718278" y="68263"/>
            <a:ext cx="4755443" cy="6721475"/>
          </a:xfrm>
          <a:prstGeom prst="rect">
            <a:avLst/>
          </a:prstGeom>
          <a:noFill/>
        </p:spPr>
      </p:pic>
      <p:sp>
        <p:nvSpPr>
          <p:cNvPr id="4" name="Footer Placeholder 3">
            <a:extLst>
              <a:ext uri="{FF2B5EF4-FFF2-40B4-BE49-F238E27FC236}">
                <a16:creationId xmlns:a16="http://schemas.microsoft.com/office/drawing/2014/main" id="{39CCD35B-ACA8-0AA2-5F20-6983198124C3}"/>
              </a:ext>
            </a:extLst>
          </p:cNvPr>
          <p:cNvSpPr>
            <a:spLocks noGrp="1"/>
          </p:cNvSpPr>
          <p:nvPr>
            <p:ph type="ftr" sz="quarter" idx="4294967295"/>
          </p:nvPr>
        </p:nvSpPr>
        <p:spPr>
          <a:xfrm>
            <a:off x="4038600" y="6356350"/>
            <a:ext cx="4114800" cy="365125"/>
          </a:xfrm>
        </p:spPr>
        <p:txBody>
          <a:bodyPr/>
          <a:lstStyle/>
          <a:p>
            <a:pPr>
              <a:spcAft>
                <a:spcPts val="600"/>
              </a:spcAft>
            </a:pPr>
            <a:r>
              <a:rPr lang="en-US"/>
              <a:t>PRESENTATION TITLE</a:t>
            </a:r>
          </a:p>
        </p:txBody>
      </p:sp>
      <p:sp>
        <p:nvSpPr>
          <p:cNvPr id="5" name="Slide Number Placeholder 4" hidden="1">
            <a:extLst>
              <a:ext uri="{FF2B5EF4-FFF2-40B4-BE49-F238E27FC236}">
                <a16:creationId xmlns:a16="http://schemas.microsoft.com/office/drawing/2014/main" id="{866397BB-0AB3-1D67-9036-590D3FC6AA35}"/>
              </a:ext>
            </a:extLst>
          </p:cNvPr>
          <p:cNvSpPr>
            <a:spLocks noGrp="1"/>
          </p:cNvSpPr>
          <p:nvPr>
            <p:ph type="sldNum" sz="quarter" idx="4294967295"/>
          </p:nvPr>
        </p:nvSpPr>
        <p:spPr>
          <a:xfrm>
            <a:off x="10206318" y="6356350"/>
            <a:ext cx="1604682" cy="365125"/>
          </a:xfrm>
        </p:spPr>
        <p:txBody>
          <a:bodyPr/>
          <a:lstStyle/>
          <a:p>
            <a:pPr>
              <a:spcAft>
                <a:spcPts val="600"/>
              </a:spcAft>
            </a:pPr>
            <a:fld id="{294A09A9-5501-47C1-A89A-A340965A2BE2}" type="slidenum">
              <a:rPr lang="en-US" smtClean="0"/>
              <a:pPr>
                <a:spcAft>
                  <a:spcPts val="600"/>
                </a:spcAft>
              </a:pPr>
              <a:t>61</a:t>
            </a:fld>
            <a:endParaRPr lang="en-US"/>
          </a:p>
        </p:txBody>
      </p:sp>
    </p:spTree>
    <p:extLst>
      <p:ext uri="{BB962C8B-B14F-4D97-AF65-F5344CB8AC3E}">
        <p14:creationId xmlns:p14="http://schemas.microsoft.com/office/powerpoint/2010/main" val="181621248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Freeform: Shape 21">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ectangle 23">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Shape 18">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4" name="Footer Placeholder 3">
            <a:extLst>
              <a:ext uri="{FF2B5EF4-FFF2-40B4-BE49-F238E27FC236}">
                <a16:creationId xmlns:a16="http://schemas.microsoft.com/office/drawing/2014/main" id="{9833CECE-A902-20CC-4B26-FBBF79D3553A}"/>
              </a:ext>
            </a:extLst>
          </p:cNvPr>
          <p:cNvSpPr>
            <a:spLocks noGrp="1"/>
          </p:cNvSpPr>
          <p:nvPr>
            <p:ph type="ftr" sz="quarter" idx="4294967295"/>
          </p:nvPr>
        </p:nvSpPr>
        <p:spPr>
          <a:xfrm>
            <a:off x="4038600" y="6356350"/>
            <a:ext cx="4114800" cy="365125"/>
          </a:xfrm>
        </p:spPr>
        <p:txBody>
          <a:bodyPr vert="horz" lIns="91440" tIns="45720" rIns="91440" bIns="45720" rtlCol="0" anchor="ctr">
            <a:normAutofit/>
          </a:bodyPr>
          <a:lstStyle/>
          <a:p>
            <a:pPr>
              <a:spcAft>
                <a:spcPts val="600"/>
              </a:spcAft>
            </a:pPr>
            <a:endParaRPr lang="en-US" kern="1200" dirty="0">
              <a:solidFill>
                <a:schemeClr val="tx1">
                  <a:tint val="75000"/>
                </a:schemeClr>
              </a:solidFill>
              <a:latin typeface="+mn-lt"/>
              <a:ea typeface="+mn-ea"/>
              <a:cs typeface="+mn-cs"/>
            </a:endParaRPr>
          </a:p>
        </p:txBody>
      </p:sp>
      <p:sp>
        <p:nvSpPr>
          <p:cNvPr id="21" name="Isosceles Triangle 20">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Content Placeholder 6" descr="A close-up of a card&#10;&#10;Description automatically generated">
            <a:extLst>
              <a:ext uri="{FF2B5EF4-FFF2-40B4-BE49-F238E27FC236}">
                <a16:creationId xmlns:a16="http://schemas.microsoft.com/office/drawing/2014/main" id="{119FE3CE-62F1-0B2A-0450-B273B7198C88}"/>
              </a:ext>
            </a:extLst>
          </p:cNvPr>
          <p:cNvPicPr>
            <a:picLocks noChangeAspect="1"/>
          </p:cNvPicPr>
          <p:nvPr/>
        </p:nvPicPr>
        <p:blipFill>
          <a:blip r:embed="rId2"/>
          <a:stretch/>
        </p:blipFill>
        <p:spPr>
          <a:xfrm>
            <a:off x="1922918" y="643467"/>
            <a:ext cx="8346163" cy="5571065"/>
          </a:xfrm>
          <a:prstGeom prst="rect">
            <a:avLst/>
          </a:prstGeom>
          <a:noFill/>
          <a:ln>
            <a:noFill/>
          </a:ln>
        </p:spPr>
      </p:pic>
      <p:sp>
        <p:nvSpPr>
          <p:cNvPr id="23" name="Isosceles Triangle 22">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lide Number Placeholder 4" hidden="1">
            <a:extLst>
              <a:ext uri="{FF2B5EF4-FFF2-40B4-BE49-F238E27FC236}">
                <a16:creationId xmlns:a16="http://schemas.microsoft.com/office/drawing/2014/main" id="{D77A92A7-90C2-7C28-D241-B839ACA429F0}"/>
              </a:ext>
            </a:extLst>
          </p:cNvPr>
          <p:cNvSpPr>
            <a:spLocks noGrp="1"/>
          </p:cNvSpPr>
          <p:nvPr>
            <p:ph type="sldNum" sz="quarter" idx="4294967295"/>
          </p:nvPr>
        </p:nvSpPr>
        <p:spPr>
          <a:xfrm>
            <a:off x="10153276" y="6356350"/>
            <a:ext cx="1657723" cy="365125"/>
          </a:xfrm>
        </p:spPr>
        <p:txBody>
          <a:bodyPr/>
          <a:lstStyle/>
          <a:p>
            <a:pPr>
              <a:spcAft>
                <a:spcPts val="600"/>
              </a:spcAft>
            </a:pPr>
            <a:fld id="{294A09A9-5501-47C1-A89A-A340965A2BE2}" type="slidenum">
              <a:rPr lang="en-US" smtClean="0"/>
              <a:pPr>
                <a:spcAft>
                  <a:spcPts val="600"/>
                </a:spcAft>
              </a:pPr>
              <a:t>62</a:t>
            </a:fld>
            <a:endParaRPr lang="en-US"/>
          </a:p>
        </p:txBody>
      </p:sp>
    </p:spTree>
    <p:extLst>
      <p:ext uri="{BB962C8B-B14F-4D97-AF65-F5344CB8AC3E}">
        <p14:creationId xmlns:p14="http://schemas.microsoft.com/office/powerpoint/2010/main" val="260085937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46735A-BE45-902C-C7EC-8E86CA86B1BF}"/>
              </a:ext>
            </a:extLst>
          </p:cNvPr>
          <p:cNvSpPr>
            <a:spLocks noGrp="1"/>
          </p:cNvSpPr>
          <p:nvPr>
            <p:ph type="title"/>
          </p:nvPr>
        </p:nvSpPr>
        <p:spPr/>
        <p:txBody>
          <a:bodyPr/>
          <a:lstStyle/>
          <a:p>
            <a:r>
              <a:rPr lang="en-US" dirty="0">
                <a:latin typeface="Arial" panose="020B0604020202020204" pitchFamily="34" charset="0"/>
                <a:cs typeface="Arial" panose="020B0604020202020204" pitchFamily="34" charset="0"/>
              </a:rPr>
              <a:t>DelCo Crisis Connections Team</a:t>
            </a:r>
          </a:p>
        </p:txBody>
      </p:sp>
      <p:sp>
        <p:nvSpPr>
          <p:cNvPr id="4" name="Footer Placeholder 3">
            <a:extLst>
              <a:ext uri="{FF2B5EF4-FFF2-40B4-BE49-F238E27FC236}">
                <a16:creationId xmlns:a16="http://schemas.microsoft.com/office/drawing/2014/main" id="{04E5ADA8-6F77-8F4C-0AE0-398CF7294A38}"/>
              </a:ext>
            </a:extLst>
          </p:cNvPr>
          <p:cNvSpPr>
            <a:spLocks noGrp="1"/>
          </p:cNvSpPr>
          <p:nvPr>
            <p:ph type="ftr" sz="quarter" idx="3"/>
          </p:nvPr>
        </p:nvSpPr>
        <p:spPr/>
        <p:txBody>
          <a:bodyPr/>
          <a:lstStyle/>
          <a:p>
            <a:endParaRPr lang="en-US" dirty="0"/>
          </a:p>
        </p:txBody>
      </p:sp>
      <p:sp>
        <p:nvSpPr>
          <p:cNvPr id="5" name="Slide Number Placeholder 4">
            <a:extLst>
              <a:ext uri="{FF2B5EF4-FFF2-40B4-BE49-F238E27FC236}">
                <a16:creationId xmlns:a16="http://schemas.microsoft.com/office/drawing/2014/main" id="{5DCB2051-9A60-3152-044E-A7B5C95B19FF}"/>
              </a:ext>
            </a:extLst>
          </p:cNvPr>
          <p:cNvSpPr>
            <a:spLocks noGrp="1"/>
          </p:cNvSpPr>
          <p:nvPr>
            <p:ph type="sldNum" sz="quarter" idx="4"/>
          </p:nvPr>
        </p:nvSpPr>
        <p:spPr/>
        <p:txBody>
          <a:bodyPr/>
          <a:lstStyle/>
          <a:p>
            <a:fld id="{294A09A9-5501-47C1-A89A-A340965A2BE2}" type="slidenum">
              <a:rPr lang="en-US" smtClean="0"/>
              <a:pPr/>
              <a:t>63</a:t>
            </a:fld>
            <a:endParaRPr lang="en-US" dirty="0"/>
          </a:p>
        </p:txBody>
      </p:sp>
      <p:pic>
        <p:nvPicPr>
          <p:cNvPr id="9" name="Content Placeholder 8" descr="A red and white document with text&#10;&#10;Description automatically generated">
            <a:extLst>
              <a:ext uri="{FF2B5EF4-FFF2-40B4-BE49-F238E27FC236}">
                <a16:creationId xmlns:a16="http://schemas.microsoft.com/office/drawing/2014/main" id="{6C58D982-D933-F673-54D3-D5EB55B9CC27}"/>
              </a:ext>
            </a:extLst>
          </p:cNvPr>
          <p:cNvPicPr>
            <a:picLocks noGrp="1" noChangeAspect="1"/>
          </p:cNvPicPr>
          <p:nvPr>
            <p:ph idx="1"/>
          </p:nvPr>
        </p:nvPicPr>
        <p:blipFill>
          <a:blip r:embed="rId2"/>
          <a:stretch>
            <a:fillRect/>
          </a:stretch>
        </p:blipFill>
        <p:spPr>
          <a:xfrm>
            <a:off x="3275677" y="1647983"/>
            <a:ext cx="3638282" cy="4708367"/>
          </a:xfrm>
        </p:spPr>
      </p:pic>
    </p:spTree>
    <p:extLst>
      <p:ext uri="{BB962C8B-B14F-4D97-AF65-F5344CB8AC3E}">
        <p14:creationId xmlns:p14="http://schemas.microsoft.com/office/powerpoint/2010/main" val="108963560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980929-E8B3-D30D-E88F-A0726F95F885}"/>
              </a:ext>
            </a:extLst>
          </p:cNvPr>
          <p:cNvSpPr>
            <a:spLocks noGrp="1"/>
          </p:cNvSpPr>
          <p:nvPr>
            <p:ph type="title"/>
          </p:nvPr>
        </p:nvSpPr>
        <p:spPr/>
        <p:txBody>
          <a:bodyPr/>
          <a:lstStyle/>
          <a:p>
            <a:r>
              <a:rPr lang="en-US" dirty="0">
                <a:latin typeface="Arial" panose="020B0604020202020204" pitchFamily="34" charset="0"/>
                <a:cs typeface="Arial" panose="020B0604020202020204" pitchFamily="34" charset="0"/>
              </a:rPr>
              <a:t>DelCo Crisis Connections Team</a:t>
            </a:r>
          </a:p>
        </p:txBody>
      </p:sp>
      <p:sp>
        <p:nvSpPr>
          <p:cNvPr id="4" name="Footer Placeholder 3">
            <a:extLst>
              <a:ext uri="{FF2B5EF4-FFF2-40B4-BE49-F238E27FC236}">
                <a16:creationId xmlns:a16="http://schemas.microsoft.com/office/drawing/2014/main" id="{31FC1D87-0B3B-2054-F36E-0D4EAC04567F}"/>
              </a:ext>
            </a:extLst>
          </p:cNvPr>
          <p:cNvSpPr>
            <a:spLocks noGrp="1"/>
          </p:cNvSpPr>
          <p:nvPr>
            <p:ph type="ftr" sz="quarter" idx="3"/>
          </p:nvPr>
        </p:nvSpPr>
        <p:spPr/>
        <p:txBody>
          <a:bodyPr/>
          <a:lstStyle/>
          <a:p>
            <a:endParaRPr lang="en-US" dirty="0"/>
          </a:p>
        </p:txBody>
      </p:sp>
      <p:sp>
        <p:nvSpPr>
          <p:cNvPr id="5" name="Slide Number Placeholder 4">
            <a:extLst>
              <a:ext uri="{FF2B5EF4-FFF2-40B4-BE49-F238E27FC236}">
                <a16:creationId xmlns:a16="http://schemas.microsoft.com/office/drawing/2014/main" id="{439A6FE0-0A43-FE00-5EEB-61ACDA68A3CA}"/>
              </a:ext>
            </a:extLst>
          </p:cNvPr>
          <p:cNvSpPr>
            <a:spLocks noGrp="1"/>
          </p:cNvSpPr>
          <p:nvPr>
            <p:ph type="sldNum" sz="quarter" idx="4"/>
          </p:nvPr>
        </p:nvSpPr>
        <p:spPr/>
        <p:txBody>
          <a:bodyPr/>
          <a:lstStyle/>
          <a:p>
            <a:fld id="{294A09A9-5501-47C1-A89A-A340965A2BE2}" type="slidenum">
              <a:rPr lang="en-US" smtClean="0"/>
              <a:pPr/>
              <a:t>64</a:t>
            </a:fld>
            <a:endParaRPr lang="en-US" dirty="0"/>
          </a:p>
        </p:txBody>
      </p:sp>
      <p:pic>
        <p:nvPicPr>
          <p:cNvPr id="9" name="Content Placeholder 8" descr="A close-up of a document&#10;&#10;Description automatically generated">
            <a:extLst>
              <a:ext uri="{FF2B5EF4-FFF2-40B4-BE49-F238E27FC236}">
                <a16:creationId xmlns:a16="http://schemas.microsoft.com/office/drawing/2014/main" id="{50A90332-981A-937D-BF3E-872D67D9B704}"/>
              </a:ext>
            </a:extLst>
          </p:cNvPr>
          <p:cNvPicPr>
            <a:picLocks noGrp="1" noChangeAspect="1"/>
          </p:cNvPicPr>
          <p:nvPr>
            <p:ph idx="1"/>
          </p:nvPr>
        </p:nvPicPr>
        <p:blipFill>
          <a:blip r:embed="rId2"/>
          <a:stretch>
            <a:fillRect/>
          </a:stretch>
        </p:blipFill>
        <p:spPr>
          <a:xfrm>
            <a:off x="3352800" y="1706563"/>
            <a:ext cx="3783227" cy="4895943"/>
          </a:xfrm>
        </p:spPr>
      </p:pic>
    </p:spTree>
    <p:extLst>
      <p:ext uri="{BB962C8B-B14F-4D97-AF65-F5344CB8AC3E}">
        <p14:creationId xmlns:p14="http://schemas.microsoft.com/office/powerpoint/2010/main" val="296962320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655523-31DF-32F7-A1BB-DFC933833B4B}"/>
              </a:ext>
            </a:extLst>
          </p:cNvPr>
          <p:cNvSpPr>
            <a:spLocks noGrp="1"/>
          </p:cNvSpPr>
          <p:nvPr>
            <p:ph type="title"/>
          </p:nvPr>
        </p:nvSpPr>
        <p:spPr/>
        <p:txBody>
          <a:bodyPr/>
          <a:lstStyle/>
          <a:p>
            <a:r>
              <a:rPr lang="en-US" dirty="0">
                <a:latin typeface="Arial" panose="020B0604020202020204" pitchFamily="34" charset="0"/>
                <a:cs typeface="Arial" panose="020B0604020202020204" pitchFamily="34" charset="0"/>
              </a:rPr>
              <a:t>DelCo Warm Line</a:t>
            </a:r>
          </a:p>
        </p:txBody>
      </p:sp>
      <p:pic>
        <p:nvPicPr>
          <p:cNvPr id="7" name="Content Placeholder 6" descr="A close-up of a newspaper&#10;&#10;Description automatically generated">
            <a:extLst>
              <a:ext uri="{FF2B5EF4-FFF2-40B4-BE49-F238E27FC236}">
                <a16:creationId xmlns:a16="http://schemas.microsoft.com/office/drawing/2014/main" id="{F95F748C-1D61-4A39-CCA9-0BFEE5ADECD0}"/>
              </a:ext>
            </a:extLst>
          </p:cNvPr>
          <p:cNvPicPr>
            <a:picLocks noGrp="1" noChangeAspect="1"/>
          </p:cNvPicPr>
          <p:nvPr>
            <p:ph idx="1"/>
          </p:nvPr>
        </p:nvPicPr>
        <p:blipFill>
          <a:blip r:embed="rId2"/>
          <a:stretch>
            <a:fillRect/>
          </a:stretch>
        </p:blipFill>
        <p:spPr>
          <a:xfrm>
            <a:off x="2110641" y="1706563"/>
            <a:ext cx="3562190" cy="4609895"/>
          </a:xfrm>
        </p:spPr>
      </p:pic>
      <p:sp>
        <p:nvSpPr>
          <p:cNvPr id="4" name="Footer Placeholder 3">
            <a:extLst>
              <a:ext uri="{FF2B5EF4-FFF2-40B4-BE49-F238E27FC236}">
                <a16:creationId xmlns:a16="http://schemas.microsoft.com/office/drawing/2014/main" id="{3954A7E5-CD13-32A0-C711-38F02C155B54}"/>
              </a:ext>
            </a:extLst>
          </p:cNvPr>
          <p:cNvSpPr>
            <a:spLocks noGrp="1"/>
          </p:cNvSpPr>
          <p:nvPr>
            <p:ph type="ftr" sz="quarter" idx="3"/>
          </p:nvPr>
        </p:nvSpPr>
        <p:spPr/>
        <p:txBody>
          <a:bodyPr/>
          <a:lstStyle/>
          <a:p>
            <a:endParaRPr lang="en-US" dirty="0"/>
          </a:p>
        </p:txBody>
      </p:sp>
      <p:sp>
        <p:nvSpPr>
          <p:cNvPr id="5" name="Slide Number Placeholder 4">
            <a:extLst>
              <a:ext uri="{FF2B5EF4-FFF2-40B4-BE49-F238E27FC236}">
                <a16:creationId xmlns:a16="http://schemas.microsoft.com/office/drawing/2014/main" id="{7F0E7FC0-BA52-E1B3-3C6E-408BDD44F88A}"/>
              </a:ext>
            </a:extLst>
          </p:cNvPr>
          <p:cNvSpPr>
            <a:spLocks noGrp="1"/>
          </p:cNvSpPr>
          <p:nvPr>
            <p:ph type="sldNum" sz="quarter" idx="4"/>
          </p:nvPr>
        </p:nvSpPr>
        <p:spPr/>
        <p:txBody>
          <a:bodyPr/>
          <a:lstStyle/>
          <a:p>
            <a:fld id="{294A09A9-5501-47C1-A89A-A340965A2BE2}" type="slidenum">
              <a:rPr lang="en-US" smtClean="0"/>
              <a:pPr/>
              <a:t>65</a:t>
            </a:fld>
            <a:endParaRPr lang="en-US" dirty="0"/>
          </a:p>
        </p:txBody>
      </p:sp>
    </p:spTree>
    <p:extLst>
      <p:ext uri="{BB962C8B-B14F-4D97-AF65-F5344CB8AC3E}">
        <p14:creationId xmlns:p14="http://schemas.microsoft.com/office/powerpoint/2010/main" val="212010999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C58929-B0CB-F989-8711-44A1BB26DE3A}"/>
              </a:ext>
            </a:extLst>
          </p:cNvPr>
          <p:cNvSpPr>
            <a:spLocks noGrp="1"/>
          </p:cNvSpPr>
          <p:nvPr>
            <p:ph type="title"/>
          </p:nvPr>
        </p:nvSpPr>
        <p:spPr/>
        <p:txBody>
          <a:bodyPr/>
          <a:lstStyle/>
          <a:p>
            <a:r>
              <a:rPr lang="en-US" dirty="0">
                <a:latin typeface="Arial" panose="020B0604020202020204" pitchFamily="34" charset="0"/>
                <a:cs typeface="Arial" panose="020B0604020202020204" pitchFamily="34" charset="0"/>
              </a:rPr>
              <a:t>DelCo Crisis Telehealth Helpline</a:t>
            </a:r>
            <a:endParaRPr lang="en-US" dirty="0"/>
          </a:p>
        </p:txBody>
      </p:sp>
      <p:pic>
        <p:nvPicPr>
          <p:cNvPr id="7" name="Content Placeholder 6" descr="A close-up of a phone call&#10;&#10;Description automatically generated">
            <a:extLst>
              <a:ext uri="{FF2B5EF4-FFF2-40B4-BE49-F238E27FC236}">
                <a16:creationId xmlns:a16="http://schemas.microsoft.com/office/drawing/2014/main" id="{544F660A-1B39-8A12-530E-DC04F2E57DDA}"/>
              </a:ext>
            </a:extLst>
          </p:cNvPr>
          <p:cNvPicPr>
            <a:picLocks noGrp="1" noChangeAspect="1"/>
          </p:cNvPicPr>
          <p:nvPr>
            <p:ph idx="1"/>
          </p:nvPr>
        </p:nvPicPr>
        <p:blipFill>
          <a:blip r:embed="rId2"/>
          <a:stretch>
            <a:fillRect/>
          </a:stretch>
        </p:blipFill>
        <p:spPr>
          <a:xfrm>
            <a:off x="3382392" y="1562949"/>
            <a:ext cx="3975635" cy="5144942"/>
          </a:xfrm>
        </p:spPr>
      </p:pic>
      <p:sp>
        <p:nvSpPr>
          <p:cNvPr id="4" name="Footer Placeholder 3">
            <a:extLst>
              <a:ext uri="{FF2B5EF4-FFF2-40B4-BE49-F238E27FC236}">
                <a16:creationId xmlns:a16="http://schemas.microsoft.com/office/drawing/2014/main" id="{68C99ABD-B127-7912-E7C5-C867BC758655}"/>
              </a:ext>
            </a:extLst>
          </p:cNvPr>
          <p:cNvSpPr>
            <a:spLocks noGrp="1"/>
          </p:cNvSpPr>
          <p:nvPr>
            <p:ph type="ftr" sz="quarter" idx="3"/>
          </p:nvPr>
        </p:nvSpPr>
        <p:spPr/>
        <p:txBody>
          <a:bodyPr/>
          <a:lstStyle/>
          <a:p>
            <a:endParaRPr lang="en-US" dirty="0"/>
          </a:p>
        </p:txBody>
      </p:sp>
      <p:sp>
        <p:nvSpPr>
          <p:cNvPr id="5" name="Slide Number Placeholder 4">
            <a:extLst>
              <a:ext uri="{FF2B5EF4-FFF2-40B4-BE49-F238E27FC236}">
                <a16:creationId xmlns:a16="http://schemas.microsoft.com/office/drawing/2014/main" id="{0F2B4ED6-B328-7437-021E-27A4466D898B}"/>
              </a:ext>
            </a:extLst>
          </p:cNvPr>
          <p:cNvSpPr>
            <a:spLocks noGrp="1"/>
          </p:cNvSpPr>
          <p:nvPr>
            <p:ph type="sldNum" sz="quarter" idx="4"/>
          </p:nvPr>
        </p:nvSpPr>
        <p:spPr/>
        <p:txBody>
          <a:bodyPr/>
          <a:lstStyle/>
          <a:p>
            <a:fld id="{294A09A9-5501-47C1-A89A-A340965A2BE2}" type="slidenum">
              <a:rPr lang="en-US" smtClean="0"/>
              <a:pPr/>
              <a:t>66</a:t>
            </a:fld>
            <a:endParaRPr lang="en-US" dirty="0"/>
          </a:p>
        </p:txBody>
      </p:sp>
    </p:spTree>
    <p:extLst>
      <p:ext uri="{BB962C8B-B14F-4D97-AF65-F5344CB8AC3E}">
        <p14:creationId xmlns:p14="http://schemas.microsoft.com/office/powerpoint/2010/main" val="330947067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8EDF67-69C0-4343-A4A7-A425FAF4B3AE}"/>
              </a:ext>
            </a:extLst>
          </p:cNvPr>
          <p:cNvSpPr>
            <a:spLocks noGrp="1"/>
          </p:cNvSpPr>
          <p:nvPr>
            <p:ph type="title"/>
          </p:nvPr>
        </p:nvSpPr>
        <p:spPr/>
        <p:txBody>
          <a:bodyPr/>
          <a:lstStyle/>
          <a:p>
            <a:r>
              <a:rPr lang="en-US" dirty="0">
                <a:latin typeface="Arial" panose="020B0604020202020204" pitchFamily="34" charset="0"/>
                <a:cs typeface="Arial" panose="020B0604020202020204" pitchFamily="34" charset="0"/>
              </a:rPr>
              <a:t>Human Services Brochures </a:t>
            </a:r>
            <a:br>
              <a:rPr lang="en-US" dirty="0">
                <a:latin typeface="Arial" panose="020B0604020202020204" pitchFamily="34" charset="0"/>
                <a:cs typeface="Arial" panose="020B0604020202020204" pitchFamily="34" charset="0"/>
              </a:rPr>
            </a:br>
            <a:r>
              <a:rPr lang="en-US" dirty="0">
                <a:latin typeface="Arial" panose="020B0604020202020204" pitchFamily="34" charset="0"/>
                <a:cs typeface="Arial" panose="020B0604020202020204" pitchFamily="34" charset="0"/>
              </a:rPr>
              <a:t>and GIS Maps</a:t>
            </a:r>
          </a:p>
        </p:txBody>
      </p:sp>
      <p:sp>
        <p:nvSpPr>
          <p:cNvPr id="3" name="Content Placeholder 2">
            <a:extLst>
              <a:ext uri="{FF2B5EF4-FFF2-40B4-BE49-F238E27FC236}">
                <a16:creationId xmlns:a16="http://schemas.microsoft.com/office/drawing/2014/main" id="{CD544F2F-35C7-A109-E840-7BED10854047}"/>
              </a:ext>
            </a:extLst>
          </p:cNvPr>
          <p:cNvSpPr>
            <a:spLocks noGrp="1"/>
          </p:cNvSpPr>
          <p:nvPr>
            <p:ph idx="1"/>
          </p:nvPr>
        </p:nvSpPr>
        <p:spPr/>
        <p:txBody>
          <a:bodyPr/>
          <a:lstStyle/>
          <a:p>
            <a:r>
              <a:rPr lang="en-US" dirty="0">
                <a:latin typeface="Arial" panose="020B0604020202020204" pitchFamily="34" charset="0"/>
                <a:cs typeface="Arial" panose="020B0604020202020204" pitchFamily="34" charset="0"/>
              </a:rPr>
              <a:t>Human Services Brochures:</a:t>
            </a:r>
          </a:p>
          <a:p>
            <a:r>
              <a:rPr lang="en-US" dirty="0">
                <a:latin typeface="Arial" panose="020B0604020202020204" pitchFamily="34" charset="0"/>
                <a:cs typeface="Arial" panose="020B0604020202020204" pitchFamily="34" charset="0"/>
                <a:hlinkClick r:id="rId2"/>
              </a:rPr>
              <a:t>Human Services Brochures - Delaware County Department of Human Services (delcohsa.org)</a:t>
            </a:r>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GIS MAP:</a:t>
            </a:r>
          </a:p>
          <a:p>
            <a:r>
              <a:rPr lang="en-US" dirty="0">
                <a:latin typeface="Arial" panose="020B0604020202020204" pitchFamily="34" charset="0"/>
                <a:cs typeface="Arial" panose="020B0604020202020204" pitchFamily="34" charset="0"/>
                <a:hlinkClick r:id="rId3"/>
              </a:rPr>
              <a:t>GIS Maps - Delaware County Department of Human Services (delcohsa.org)</a:t>
            </a:r>
            <a:r>
              <a:rPr lang="en-US" dirty="0">
                <a:latin typeface="Arial" panose="020B0604020202020204" pitchFamily="34" charset="0"/>
                <a:cs typeface="Arial" panose="020B0604020202020204" pitchFamily="34" charset="0"/>
              </a:rPr>
              <a:t> </a:t>
            </a:r>
          </a:p>
        </p:txBody>
      </p:sp>
      <p:sp>
        <p:nvSpPr>
          <p:cNvPr id="4" name="Footer Placeholder 3">
            <a:extLst>
              <a:ext uri="{FF2B5EF4-FFF2-40B4-BE49-F238E27FC236}">
                <a16:creationId xmlns:a16="http://schemas.microsoft.com/office/drawing/2014/main" id="{F4044409-4C49-E43B-0323-17A6C385D663}"/>
              </a:ext>
            </a:extLst>
          </p:cNvPr>
          <p:cNvSpPr>
            <a:spLocks noGrp="1"/>
          </p:cNvSpPr>
          <p:nvPr>
            <p:ph type="ftr" sz="quarter" idx="3"/>
          </p:nvPr>
        </p:nvSpPr>
        <p:spPr/>
        <p:txBody>
          <a:bodyPr/>
          <a:lstStyle/>
          <a:p>
            <a:endParaRPr lang="en-US" dirty="0"/>
          </a:p>
        </p:txBody>
      </p:sp>
      <p:sp>
        <p:nvSpPr>
          <p:cNvPr id="5" name="Slide Number Placeholder 4">
            <a:extLst>
              <a:ext uri="{FF2B5EF4-FFF2-40B4-BE49-F238E27FC236}">
                <a16:creationId xmlns:a16="http://schemas.microsoft.com/office/drawing/2014/main" id="{80A00DA3-FC74-D639-E768-71F2E3C94834}"/>
              </a:ext>
            </a:extLst>
          </p:cNvPr>
          <p:cNvSpPr>
            <a:spLocks noGrp="1"/>
          </p:cNvSpPr>
          <p:nvPr>
            <p:ph type="sldNum" sz="quarter" idx="4"/>
          </p:nvPr>
        </p:nvSpPr>
        <p:spPr/>
        <p:txBody>
          <a:bodyPr/>
          <a:lstStyle/>
          <a:p>
            <a:fld id="{294A09A9-5501-47C1-A89A-A340965A2BE2}" type="slidenum">
              <a:rPr lang="en-US" smtClean="0"/>
              <a:pPr/>
              <a:t>67</a:t>
            </a:fld>
            <a:endParaRPr lang="en-US" dirty="0"/>
          </a:p>
        </p:txBody>
      </p:sp>
    </p:spTree>
    <p:extLst>
      <p:ext uri="{BB962C8B-B14F-4D97-AF65-F5344CB8AC3E}">
        <p14:creationId xmlns:p14="http://schemas.microsoft.com/office/powerpoint/2010/main" val="361532355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0C47EA-CEDD-B2F3-CD0C-9CE2333D9E51}"/>
              </a:ext>
            </a:extLst>
          </p:cNvPr>
          <p:cNvSpPr>
            <a:spLocks noGrp="1"/>
          </p:cNvSpPr>
          <p:nvPr>
            <p:ph type="title"/>
          </p:nvPr>
        </p:nvSpPr>
        <p:spPr>
          <a:xfrm>
            <a:off x="1167492" y="381000"/>
            <a:ext cx="9779183" cy="1325563"/>
          </a:xfrm>
        </p:spPr>
        <p:txBody>
          <a:bodyPr anchor="b">
            <a:normAutofit/>
          </a:bodyPr>
          <a:lstStyle/>
          <a:p>
            <a:r>
              <a:rPr lang="en-US" dirty="0">
                <a:latin typeface="Arial" panose="020B0604020202020204" pitchFamily="34" charset="0"/>
                <a:cs typeface="Arial" panose="020B0604020202020204" pitchFamily="34" charset="0"/>
              </a:rPr>
              <a:t>No Wrong Door Outreach</a:t>
            </a:r>
          </a:p>
        </p:txBody>
      </p:sp>
      <p:sp>
        <p:nvSpPr>
          <p:cNvPr id="3" name="Content Placeholder 2">
            <a:extLst>
              <a:ext uri="{FF2B5EF4-FFF2-40B4-BE49-F238E27FC236}">
                <a16:creationId xmlns:a16="http://schemas.microsoft.com/office/drawing/2014/main" id="{1A4D0746-76C1-7F78-DDEB-E6DEC18ED740}"/>
              </a:ext>
            </a:extLst>
          </p:cNvPr>
          <p:cNvSpPr>
            <a:spLocks noGrp="1"/>
          </p:cNvSpPr>
          <p:nvPr>
            <p:ph idx="1"/>
          </p:nvPr>
        </p:nvSpPr>
        <p:spPr>
          <a:xfrm>
            <a:off x="1167493" y="2087561"/>
            <a:ext cx="9779182" cy="3366815"/>
          </a:xfrm>
        </p:spPr>
        <p:txBody>
          <a:bodyPr>
            <a:normAutofit fontScale="92500"/>
          </a:bodyPr>
          <a:lstStyle/>
          <a:p>
            <a:endParaRPr lang="en-US" sz="2400" dirty="0"/>
          </a:p>
          <a:p>
            <a:pPr algn="ctr"/>
            <a:r>
              <a:rPr lang="en-US" sz="2400" dirty="0">
                <a:latin typeface="Arial" panose="020B0604020202020204" pitchFamily="34" charset="0"/>
                <a:cs typeface="Arial" panose="020B0604020202020204" pitchFamily="34" charset="0"/>
              </a:rPr>
              <a:t>We </a:t>
            </a:r>
            <a:r>
              <a:rPr lang="en-US" sz="2400" dirty="0">
                <a:effectLst/>
                <a:latin typeface="Arial" panose="020B0604020202020204" pitchFamily="34" charset="0"/>
                <a:cs typeface="Arial" panose="020B0604020202020204" pitchFamily="34" charset="0"/>
              </a:rPr>
              <a:t>are currently available to provide a stadium folder that contains our brochures to be displayed in our county offices, libraries, schools, and our community partners to increase awareness of our services and programs. </a:t>
            </a:r>
          </a:p>
          <a:p>
            <a:pPr algn="ctr"/>
            <a:r>
              <a:rPr lang="en-US" sz="2400">
                <a:effectLst/>
                <a:latin typeface="Arial" panose="020B0604020202020204" pitchFamily="34" charset="0"/>
                <a:cs typeface="Arial" panose="020B0604020202020204" pitchFamily="34" charset="0"/>
              </a:rPr>
              <a:t>If </a:t>
            </a:r>
            <a:r>
              <a:rPr lang="en-US" sz="2400" dirty="0">
                <a:effectLst/>
                <a:latin typeface="Arial" panose="020B0604020202020204" pitchFamily="34" charset="0"/>
                <a:cs typeface="Arial" panose="020B0604020202020204" pitchFamily="34" charset="0"/>
              </a:rPr>
              <a:t>you would like to schedule a brief meeting with us to drop off a stadium folder and provide an overview of our services, we would be happy to be to do so</a:t>
            </a:r>
            <a:r>
              <a:rPr lang="en-US" sz="2400">
                <a:effectLst/>
                <a:latin typeface="Arial" panose="020B0604020202020204" pitchFamily="34" charset="0"/>
                <a:cs typeface="Arial" panose="020B0604020202020204" pitchFamily="34" charset="0"/>
              </a:rPr>
              <a:t>. </a:t>
            </a:r>
          </a:p>
          <a:p>
            <a:pPr algn="ctr"/>
            <a:r>
              <a:rPr lang="en-US" sz="2400">
                <a:effectLst/>
                <a:latin typeface="Arial" panose="020B0604020202020204" pitchFamily="34" charset="0"/>
                <a:cs typeface="Arial" panose="020B0604020202020204" pitchFamily="34" charset="0"/>
              </a:rPr>
              <a:t>Please </a:t>
            </a:r>
            <a:r>
              <a:rPr lang="en-US" sz="2400" dirty="0">
                <a:effectLst/>
                <a:latin typeface="Arial" panose="020B0604020202020204" pitchFamily="34" charset="0"/>
                <a:cs typeface="Arial" panose="020B0604020202020204" pitchFamily="34" charset="0"/>
              </a:rPr>
              <a:t>contact us at 610-713-2115 Monday- Friday between the hours of 8:30am- 4:30pm or via email </a:t>
            </a:r>
            <a:r>
              <a:rPr lang="en-US" sz="2400" dirty="0">
                <a:effectLst/>
                <a:latin typeface="Arial" panose="020B0604020202020204" pitchFamily="34" charset="0"/>
                <a:cs typeface="Arial" panose="020B0604020202020204" pitchFamily="34" charset="0"/>
                <a:hlinkClick r:id="rId2">
                  <a:extLst>
                    <a:ext uri="{A12FA001-AC4F-418D-AE19-62706E023703}">
                      <ahyp:hlinkClr xmlns:ahyp="http://schemas.microsoft.com/office/drawing/2018/hyperlinkcolor" val="tx"/>
                    </a:ext>
                  </a:extLst>
                </a:hlinkClick>
              </a:rPr>
              <a:t>NoWrongDoor@delcohsa.org</a:t>
            </a:r>
            <a:endParaRPr lang="en-US" sz="2400" dirty="0">
              <a:latin typeface="Arial" panose="020B0604020202020204" pitchFamily="34" charset="0"/>
              <a:cs typeface="Arial" panose="020B0604020202020204" pitchFamily="34" charset="0"/>
            </a:endParaRPr>
          </a:p>
        </p:txBody>
      </p:sp>
      <p:sp>
        <p:nvSpPr>
          <p:cNvPr id="4" name="Footer Placeholder 3">
            <a:extLst>
              <a:ext uri="{FF2B5EF4-FFF2-40B4-BE49-F238E27FC236}">
                <a16:creationId xmlns:a16="http://schemas.microsoft.com/office/drawing/2014/main" id="{FA2903CB-D94F-C0AB-025A-5AF5FA7EDCAF}"/>
              </a:ext>
            </a:extLst>
          </p:cNvPr>
          <p:cNvSpPr>
            <a:spLocks noGrp="1"/>
          </p:cNvSpPr>
          <p:nvPr>
            <p:ph type="ftr" sz="quarter" idx="3"/>
          </p:nvPr>
        </p:nvSpPr>
        <p:spPr>
          <a:xfrm>
            <a:off x="4038600" y="6356350"/>
            <a:ext cx="4114800" cy="365125"/>
          </a:xfrm>
        </p:spPr>
        <p:txBody>
          <a:bodyPr anchor="ctr">
            <a:normAutofit/>
          </a:bodyPr>
          <a:lstStyle/>
          <a:p>
            <a:pPr>
              <a:spcAft>
                <a:spcPts val="600"/>
              </a:spcAft>
            </a:pPr>
            <a:endParaRPr lang="en-US" dirty="0"/>
          </a:p>
        </p:txBody>
      </p:sp>
      <p:sp>
        <p:nvSpPr>
          <p:cNvPr id="5" name="Slide Number Placeholder 4">
            <a:extLst>
              <a:ext uri="{FF2B5EF4-FFF2-40B4-BE49-F238E27FC236}">
                <a16:creationId xmlns:a16="http://schemas.microsoft.com/office/drawing/2014/main" id="{CB89842B-0618-4911-71B6-DF375B47EA39}"/>
              </a:ext>
            </a:extLst>
          </p:cNvPr>
          <p:cNvSpPr>
            <a:spLocks noGrp="1"/>
          </p:cNvSpPr>
          <p:nvPr>
            <p:ph type="sldNum" sz="quarter" idx="4"/>
          </p:nvPr>
        </p:nvSpPr>
        <p:spPr>
          <a:xfrm>
            <a:off x="10153276" y="6356350"/>
            <a:ext cx="1657723" cy="365125"/>
          </a:xfrm>
        </p:spPr>
        <p:txBody>
          <a:bodyPr anchor="ctr">
            <a:normAutofit/>
          </a:bodyPr>
          <a:lstStyle/>
          <a:p>
            <a:pPr>
              <a:spcAft>
                <a:spcPts val="600"/>
              </a:spcAft>
            </a:pPr>
            <a:fld id="{294A09A9-5501-47C1-A89A-A340965A2BE2}" type="slidenum">
              <a:rPr lang="en-US" smtClean="0"/>
              <a:pPr>
                <a:spcAft>
                  <a:spcPts val="600"/>
                </a:spcAft>
              </a:pPr>
              <a:t>68</a:t>
            </a:fld>
            <a:endParaRPr lang="en-US"/>
          </a:p>
        </p:txBody>
      </p:sp>
    </p:spTree>
    <p:extLst>
      <p:ext uri="{BB962C8B-B14F-4D97-AF65-F5344CB8AC3E}">
        <p14:creationId xmlns:p14="http://schemas.microsoft.com/office/powerpoint/2010/main" val="374270181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33A9C7-5FA8-0ABA-62E8-689DC3110A5C}"/>
              </a:ext>
            </a:extLst>
          </p:cNvPr>
          <p:cNvSpPr>
            <a:spLocks noGrp="1"/>
          </p:cNvSpPr>
          <p:nvPr>
            <p:ph type="title"/>
          </p:nvPr>
        </p:nvSpPr>
        <p:spPr/>
        <p:txBody>
          <a:bodyPr/>
          <a:lstStyle/>
          <a:p>
            <a:pPr algn="ctr"/>
            <a:r>
              <a:rPr lang="en-US" dirty="0">
                <a:latin typeface="Arial" panose="020B0604020202020204" pitchFamily="34" charset="0"/>
                <a:cs typeface="Arial" panose="020B0604020202020204" pitchFamily="34" charset="0"/>
              </a:rPr>
              <a:t>Contacting </a:t>
            </a:r>
            <a:r>
              <a:rPr lang="en-US" dirty="0" err="1">
                <a:latin typeface="Arial" panose="020B0604020202020204" pitchFamily="34" charset="0"/>
                <a:cs typeface="Arial" panose="020B0604020202020204" pitchFamily="34" charset="0"/>
              </a:rPr>
              <a:t>DelCo’s</a:t>
            </a:r>
            <a:r>
              <a:rPr lang="en-US" dirty="0">
                <a:latin typeface="Arial" panose="020B0604020202020204" pitchFamily="34" charset="0"/>
                <a:cs typeface="Arial" panose="020B0604020202020204" pitchFamily="34" charset="0"/>
              </a:rPr>
              <a:t> </a:t>
            </a:r>
            <a:br>
              <a:rPr lang="en-US" dirty="0">
                <a:latin typeface="Arial" panose="020B0604020202020204" pitchFamily="34" charset="0"/>
                <a:cs typeface="Arial" panose="020B0604020202020204" pitchFamily="34" charset="0"/>
              </a:rPr>
            </a:br>
            <a:r>
              <a:rPr lang="en-US" dirty="0">
                <a:latin typeface="Arial" panose="020B0604020202020204" pitchFamily="34" charset="0"/>
                <a:cs typeface="Arial" panose="020B0604020202020204" pitchFamily="34" charset="0"/>
              </a:rPr>
              <a:t>No Wrong Door</a:t>
            </a:r>
          </a:p>
        </p:txBody>
      </p:sp>
      <p:sp>
        <p:nvSpPr>
          <p:cNvPr id="3" name="Text Placeholder 2">
            <a:extLst>
              <a:ext uri="{FF2B5EF4-FFF2-40B4-BE49-F238E27FC236}">
                <a16:creationId xmlns:a16="http://schemas.microsoft.com/office/drawing/2014/main" id="{DE8AE051-9DEB-E253-6FCC-D4505016FC60}"/>
              </a:ext>
            </a:extLst>
          </p:cNvPr>
          <p:cNvSpPr>
            <a:spLocks noGrp="1"/>
          </p:cNvSpPr>
          <p:nvPr>
            <p:ph type="body" idx="1"/>
          </p:nvPr>
        </p:nvSpPr>
        <p:spPr/>
        <p:txBody>
          <a:bodyPr/>
          <a:lstStyle/>
          <a:p>
            <a:pPr algn="ctr"/>
            <a:r>
              <a:rPr lang="en-US" sz="2400" dirty="0">
                <a:effectLst/>
                <a:latin typeface="Arial" panose="020B0604020202020204" pitchFamily="34" charset="0"/>
                <a:ea typeface="Times New Roman" panose="02020603050405020304" pitchFamily="18" charset="0"/>
              </a:rPr>
              <a:t>To better assist our residents with accessing our services, we </a:t>
            </a:r>
            <a:r>
              <a:rPr lang="en-US" sz="2400" dirty="0">
                <a:latin typeface="Arial" panose="020B0604020202020204" pitchFamily="34" charset="0"/>
                <a:ea typeface="Times New Roman" panose="02020603050405020304" pitchFamily="18" charset="0"/>
              </a:rPr>
              <a:t>have a</a:t>
            </a:r>
            <a:r>
              <a:rPr lang="en-US" sz="2400" dirty="0">
                <a:effectLst/>
                <a:latin typeface="Arial" panose="020B0604020202020204" pitchFamily="34" charset="0"/>
                <a:ea typeface="Times New Roman" panose="02020603050405020304" pitchFamily="18" charset="0"/>
              </a:rPr>
              <a:t> dedicated No Wrong Door phone number where residents can call to inquire about services or receive assistance in being </a:t>
            </a:r>
          </a:p>
          <a:p>
            <a:pPr algn="ctr"/>
            <a:r>
              <a:rPr lang="en-US" sz="2400" dirty="0">
                <a:effectLst/>
                <a:latin typeface="Arial" panose="020B0604020202020204" pitchFamily="34" charset="0"/>
                <a:ea typeface="Times New Roman" panose="02020603050405020304" pitchFamily="18" charset="0"/>
              </a:rPr>
              <a:t>linked to our programs. </a:t>
            </a:r>
          </a:p>
          <a:p>
            <a:pPr algn="ctr"/>
            <a:r>
              <a:rPr lang="en-US" sz="2400" dirty="0">
                <a:effectLst/>
                <a:latin typeface="Arial" panose="020B0604020202020204" pitchFamily="34" charset="0"/>
                <a:ea typeface="Times New Roman" panose="02020603050405020304" pitchFamily="18" charset="0"/>
              </a:rPr>
              <a:t>Please call 610-713-2115 Monday- Friday between the hours of 8:30am- 4:30pm or via email </a:t>
            </a:r>
            <a:r>
              <a:rPr lang="en-US" sz="2400" dirty="0">
                <a:latin typeface="Arial" panose="020B0604020202020204" pitchFamily="34" charset="0"/>
                <a:ea typeface="Times New Roman" panose="02020603050405020304" pitchFamily="18" charset="0"/>
              </a:rPr>
              <a:t>at</a:t>
            </a:r>
            <a:r>
              <a:rPr lang="en-US" sz="2400" dirty="0">
                <a:solidFill>
                  <a:schemeClr val="tx1"/>
                </a:solidFill>
                <a:latin typeface="Arial" panose="020B0604020202020204" pitchFamily="34" charset="0"/>
                <a:ea typeface="Times New Roman" panose="02020603050405020304" pitchFamily="18" charset="0"/>
              </a:rPr>
              <a:t> </a:t>
            </a:r>
            <a:r>
              <a:rPr lang="en-US" sz="2400" dirty="0">
                <a:solidFill>
                  <a:schemeClr val="tx1"/>
                </a:solidFill>
                <a:latin typeface="Arial" panose="020B0604020202020204" pitchFamily="34" charset="0"/>
                <a:ea typeface="Times New Roman" panose="02020603050405020304" pitchFamily="18" charset="0"/>
                <a:hlinkClick r:id="rId2">
                  <a:extLst>
                    <a:ext uri="{A12FA001-AC4F-418D-AE19-62706E023703}">
                      <ahyp:hlinkClr xmlns:ahyp="http://schemas.microsoft.com/office/drawing/2018/hyperlinkcolor" val="tx"/>
                    </a:ext>
                  </a:extLst>
                </a:hlinkClick>
              </a:rPr>
              <a:t>NoWrongDoor@delcohsa.org</a:t>
            </a:r>
            <a:endParaRPr lang="en-US" dirty="0"/>
          </a:p>
        </p:txBody>
      </p:sp>
      <p:sp>
        <p:nvSpPr>
          <p:cNvPr id="4" name="Footer Placeholder 3">
            <a:extLst>
              <a:ext uri="{FF2B5EF4-FFF2-40B4-BE49-F238E27FC236}">
                <a16:creationId xmlns:a16="http://schemas.microsoft.com/office/drawing/2014/main" id="{D06698D9-1E61-70C4-2C84-2508CCF11F9F}"/>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F45D193D-7EB1-F2B2-C794-9ED5573A3ACD}"/>
              </a:ext>
            </a:extLst>
          </p:cNvPr>
          <p:cNvSpPr>
            <a:spLocks noGrp="1"/>
          </p:cNvSpPr>
          <p:nvPr>
            <p:ph type="sldNum" sz="quarter" idx="12"/>
          </p:nvPr>
        </p:nvSpPr>
        <p:spPr/>
        <p:txBody>
          <a:bodyPr/>
          <a:lstStyle/>
          <a:p>
            <a:fld id="{294A09A9-5501-47C1-A89A-A340965A2BE2}" type="slidenum">
              <a:rPr lang="en-US" smtClean="0"/>
              <a:pPr/>
              <a:t>69</a:t>
            </a:fld>
            <a:endParaRPr lang="en-US" dirty="0"/>
          </a:p>
        </p:txBody>
      </p:sp>
    </p:spTree>
    <p:extLst>
      <p:ext uri="{BB962C8B-B14F-4D97-AF65-F5344CB8AC3E}">
        <p14:creationId xmlns:p14="http://schemas.microsoft.com/office/powerpoint/2010/main" val="107449465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0C3ABC-E9E6-8ADE-EEF5-5DF935BFE94A}"/>
              </a:ext>
            </a:extLst>
          </p:cNvPr>
          <p:cNvSpPr>
            <a:spLocks noGrp="1"/>
          </p:cNvSpPr>
          <p:nvPr>
            <p:ph type="title"/>
          </p:nvPr>
        </p:nvSpPr>
        <p:spPr/>
        <p:txBody>
          <a:bodyPr/>
          <a:lstStyle/>
          <a:p>
            <a:r>
              <a:rPr lang="en-US" dirty="0">
                <a:latin typeface="Arial" panose="020B0604020202020204" pitchFamily="34" charset="0"/>
                <a:cs typeface="Arial" panose="020B0604020202020204" pitchFamily="34" charset="0"/>
              </a:rPr>
              <a:t>Delaware County Libraries (DCL)</a:t>
            </a:r>
            <a:endParaRPr lang="en-US" dirty="0"/>
          </a:p>
        </p:txBody>
      </p:sp>
      <p:pic>
        <p:nvPicPr>
          <p:cNvPr id="7" name="Content Placeholder 6" descr="A close-up of a book&#10;&#10;Description automatically generated">
            <a:extLst>
              <a:ext uri="{FF2B5EF4-FFF2-40B4-BE49-F238E27FC236}">
                <a16:creationId xmlns:a16="http://schemas.microsoft.com/office/drawing/2014/main" id="{4D6B83F0-2D9C-02FE-C6CC-5F6598242FB1}"/>
              </a:ext>
            </a:extLst>
          </p:cNvPr>
          <p:cNvPicPr>
            <a:picLocks noGrp="1" noChangeAspect="1"/>
          </p:cNvPicPr>
          <p:nvPr>
            <p:ph idx="1"/>
          </p:nvPr>
        </p:nvPicPr>
        <p:blipFill>
          <a:blip r:embed="rId2"/>
          <a:stretch>
            <a:fillRect/>
          </a:stretch>
        </p:blipFill>
        <p:spPr>
          <a:xfrm>
            <a:off x="1677880" y="1706563"/>
            <a:ext cx="5890640" cy="4417981"/>
          </a:xfrm>
        </p:spPr>
      </p:pic>
      <p:sp>
        <p:nvSpPr>
          <p:cNvPr id="4" name="Footer Placeholder 3">
            <a:extLst>
              <a:ext uri="{FF2B5EF4-FFF2-40B4-BE49-F238E27FC236}">
                <a16:creationId xmlns:a16="http://schemas.microsoft.com/office/drawing/2014/main" id="{677A4772-6A6D-AA40-A22B-42879110BB3D}"/>
              </a:ext>
            </a:extLst>
          </p:cNvPr>
          <p:cNvSpPr>
            <a:spLocks noGrp="1"/>
          </p:cNvSpPr>
          <p:nvPr>
            <p:ph type="ftr" sz="quarter" idx="3"/>
          </p:nvPr>
        </p:nvSpPr>
        <p:spPr/>
        <p:txBody>
          <a:bodyPr/>
          <a:lstStyle/>
          <a:p>
            <a:endParaRPr lang="en-US" dirty="0"/>
          </a:p>
        </p:txBody>
      </p:sp>
      <p:sp>
        <p:nvSpPr>
          <p:cNvPr id="5" name="Slide Number Placeholder 4">
            <a:extLst>
              <a:ext uri="{FF2B5EF4-FFF2-40B4-BE49-F238E27FC236}">
                <a16:creationId xmlns:a16="http://schemas.microsoft.com/office/drawing/2014/main" id="{2EE25C71-5CDC-F799-D298-0002ED194722}"/>
              </a:ext>
            </a:extLst>
          </p:cNvPr>
          <p:cNvSpPr>
            <a:spLocks noGrp="1"/>
          </p:cNvSpPr>
          <p:nvPr>
            <p:ph type="sldNum" sz="quarter" idx="4"/>
          </p:nvPr>
        </p:nvSpPr>
        <p:spPr/>
        <p:txBody>
          <a:bodyPr/>
          <a:lstStyle/>
          <a:p>
            <a:fld id="{294A09A9-5501-47C1-A89A-A340965A2BE2}" type="slidenum">
              <a:rPr lang="en-US" smtClean="0"/>
              <a:pPr/>
              <a:t>7</a:t>
            </a:fld>
            <a:endParaRPr lang="en-US" dirty="0"/>
          </a:p>
        </p:txBody>
      </p:sp>
    </p:spTree>
    <p:extLst>
      <p:ext uri="{BB962C8B-B14F-4D97-AF65-F5344CB8AC3E}">
        <p14:creationId xmlns:p14="http://schemas.microsoft.com/office/powerpoint/2010/main" val="22718175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FAE308-3076-43DB-B834-DA0B0AE19AF9}"/>
              </a:ext>
            </a:extLst>
          </p:cNvPr>
          <p:cNvSpPr>
            <a:spLocks noGrp="1"/>
          </p:cNvSpPr>
          <p:nvPr>
            <p:ph type="ctrTitle"/>
          </p:nvPr>
        </p:nvSpPr>
        <p:spPr>
          <a:xfrm>
            <a:off x="1167494" y="1122363"/>
            <a:ext cx="6220278" cy="2387600"/>
          </a:xfrm>
        </p:spPr>
        <p:txBody>
          <a:bodyPr/>
          <a:lstStyle/>
          <a:p>
            <a:pPr algn="ctr"/>
            <a:r>
              <a:rPr lang="en-US" sz="5400" dirty="0">
                <a:latin typeface="Arial" panose="020B0604020202020204" pitchFamily="34" charset="0"/>
                <a:cs typeface="Arial" panose="020B0604020202020204" pitchFamily="34" charset="0"/>
              </a:rPr>
              <a:t>Thank you!!!</a:t>
            </a:r>
          </a:p>
        </p:txBody>
      </p:sp>
      <p:sp>
        <p:nvSpPr>
          <p:cNvPr id="3" name="Content Placeholder 2">
            <a:extLst>
              <a:ext uri="{FF2B5EF4-FFF2-40B4-BE49-F238E27FC236}">
                <a16:creationId xmlns:a16="http://schemas.microsoft.com/office/drawing/2014/main" id="{BABC2CE0-8806-4B2A-A10A-32984D317434}"/>
              </a:ext>
            </a:extLst>
          </p:cNvPr>
          <p:cNvSpPr>
            <a:spLocks noGrp="1"/>
          </p:cNvSpPr>
          <p:nvPr>
            <p:ph type="subTitle" idx="1"/>
          </p:nvPr>
        </p:nvSpPr>
        <p:spPr>
          <a:xfrm>
            <a:off x="1167493" y="3602038"/>
            <a:ext cx="6220277" cy="2247219"/>
          </a:xfrm>
        </p:spPr>
        <p:txBody>
          <a:bodyPr>
            <a:normAutofit/>
          </a:bodyPr>
          <a:lstStyle/>
          <a:p>
            <a:pPr algn="ctr"/>
            <a:endParaRPr lang="en-US" sz="3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2618457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F922EC-8F5E-B464-BA73-80C74026A4A2}"/>
              </a:ext>
            </a:extLst>
          </p:cNvPr>
          <p:cNvSpPr>
            <a:spLocks noGrp="1"/>
          </p:cNvSpPr>
          <p:nvPr>
            <p:ph type="title"/>
          </p:nvPr>
        </p:nvSpPr>
        <p:spPr>
          <a:xfrm>
            <a:off x="1167492" y="381000"/>
            <a:ext cx="9779183" cy="1325563"/>
          </a:xfrm>
        </p:spPr>
        <p:txBody>
          <a:bodyPr anchor="b">
            <a:normAutofit/>
          </a:bodyPr>
          <a:lstStyle/>
          <a:p>
            <a:r>
              <a:rPr lang="en-US" dirty="0">
                <a:latin typeface="Arial" panose="020B0604020202020204" pitchFamily="34" charset="0"/>
                <a:cs typeface="Arial" panose="020B0604020202020204" pitchFamily="34" charset="0"/>
              </a:rPr>
              <a:t>County of Delaware</a:t>
            </a:r>
          </a:p>
        </p:txBody>
      </p:sp>
      <p:pic>
        <p:nvPicPr>
          <p:cNvPr id="9" name="Content Placeholder 8" descr="A blue and gold seal&#10;&#10;Description automatically generated">
            <a:extLst>
              <a:ext uri="{FF2B5EF4-FFF2-40B4-BE49-F238E27FC236}">
                <a16:creationId xmlns:a16="http://schemas.microsoft.com/office/drawing/2014/main" id="{35315CBF-BB20-638E-1D7C-65F1D682A9C9}"/>
              </a:ext>
            </a:extLst>
          </p:cNvPr>
          <p:cNvPicPr>
            <a:picLocks noGrp="1" noChangeAspect="1"/>
          </p:cNvPicPr>
          <p:nvPr>
            <p:ph idx="1"/>
          </p:nvPr>
        </p:nvPicPr>
        <p:blipFill>
          <a:blip r:embed="rId2"/>
          <a:stretch>
            <a:fillRect/>
          </a:stretch>
        </p:blipFill>
        <p:spPr>
          <a:xfrm>
            <a:off x="4373676" y="2087561"/>
            <a:ext cx="3366815" cy="3366815"/>
          </a:xfrm>
          <a:noFill/>
        </p:spPr>
      </p:pic>
      <p:sp>
        <p:nvSpPr>
          <p:cNvPr id="14" name="Footer Placeholder 3">
            <a:extLst>
              <a:ext uri="{FF2B5EF4-FFF2-40B4-BE49-F238E27FC236}">
                <a16:creationId xmlns:a16="http://schemas.microsoft.com/office/drawing/2014/main" id="{E70F0A6B-F85D-FDBF-2C30-5AC349012B87}"/>
              </a:ext>
            </a:extLst>
          </p:cNvPr>
          <p:cNvSpPr>
            <a:spLocks noGrp="1"/>
          </p:cNvSpPr>
          <p:nvPr>
            <p:ph type="ftr" sz="quarter" idx="3"/>
          </p:nvPr>
        </p:nvSpPr>
        <p:spPr>
          <a:xfrm>
            <a:off x="4038600" y="6356350"/>
            <a:ext cx="4114800" cy="365125"/>
          </a:xfrm>
        </p:spPr>
        <p:txBody>
          <a:bodyPr/>
          <a:lstStyle/>
          <a:p>
            <a:pPr>
              <a:spcAft>
                <a:spcPts val="600"/>
              </a:spcAft>
            </a:pPr>
            <a:endParaRPr lang="en-US" dirty="0"/>
          </a:p>
        </p:txBody>
      </p:sp>
      <p:sp>
        <p:nvSpPr>
          <p:cNvPr id="5" name="Slide Number Placeholder 4">
            <a:extLst>
              <a:ext uri="{FF2B5EF4-FFF2-40B4-BE49-F238E27FC236}">
                <a16:creationId xmlns:a16="http://schemas.microsoft.com/office/drawing/2014/main" id="{74C3B0C3-F902-E94F-99D2-126CDB3D763B}"/>
              </a:ext>
            </a:extLst>
          </p:cNvPr>
          <p:cNvSpPr>
            <a:spLocks noGrp="1"/>
          </p:cNvSpPr>
          <p:nvPr>
            <p:ph type="sldNum" sz="quarter" idx="4"/>
          </p:nvPr>
        </p:nvSpPr>
        <p:spPr>
          <a:xfrm>
            <a:off x="10153276" y="6356350"/>
            <a:ext cx="1657723" cy="365125"/>
          </a:xfrm>
        </p:spPr>
        <p:txBody>
          <a:bodyPr anchor="ctr">
            <a:normAutofit/>
          </a:bodyPr>
          <a:lstStyle/>
          <a:p>
            <a:pPr>
              <a:spcAft>
                <a:spcPts val="600"/>
              </a:spcAft>
            </a:pPr>
            <a:fld id="{294A09A9-5501-47C1-A89A-A340965A2BE2}" type="slidenum">
              <a:rPr lang="en-US" smtClean="0"/>
              <a:pPr>
                <a:spcAft>
                  <a:spcPts val="600"/>
                </a:spcAft>
              </a:pPr>
              <a:t>71</a:t>
            </a:fld>
            <a:endParaRPr lang="en-US"/>
          </a:p>
        </p:txBody>
      </p:sp>
    </p:spTree>
    <p:extLst>
      <p:ext uri="{BB962C8B-B14F-4D97-AF65-F5344CB8AC3E}">
        <p14:creationId xmlns:p14="http://schemas.microsoft.com/office/powerpoint/2010/main" val="81467261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507F43-5834-BB29-171A-6EC4BEB32A23}"/>
              </a:ext>
            </a:extLst>
          </p:cNvPr>
          <p:cNvSpPr>
            <a:spLocks noGrp="1"/>
          </p:cNvSpPr>
          <p:nvPr>
            <p:ph type="title"/>
          </p:nvPr>
        </p:nvSpPr>
        <p:spPr/>
        <p:txBody>
          <a:bodyPr/>
          <a:lstStyle/>
          <a:p>
            <a:r>
              <a:rPr lang="en-US" b="1" dirty="0">
                <a:effectLst/>
                <a:latin typeface="Arial" panose="020B0604020202020204" pitchFamily="34" charset="0"/>
                <a:ea typeface="Calibri" panose="020F0502020204030204" pitchFamily="34" charset="0"/>
              </a:rPr>
              <a:t>Department of Military </a:t>
            </a:r>
            <a:r>
              <a:rPr lang="en-US" dirty="0">
                <a:latin typeface="Arial" panose="020B0604020202020204" pitchFamily="34" charset="0"/>
                <a:ea typeface="Calibri" panose="020F0502020204030204" pitchFamily="34" charset="0"/>
              </a:rPr>
              <a:t>&amp;</a:t>
            </a:r>
            <a:r>
              <a:rPr lang="en-US" b="1" dirty="0">
                <a:effectLst/>
                <a:latin typeface="Arial" panose="020B0604020202020204" pitchFamily="34" charset="0"/>
                <a:ea typeface="Calibri" panose="020F0502020204030204" pitchFamily="34" charset="0"/>
              </a:rPr>
              <a:t> Veterans Affairs Flyer</a:t>
            </a:r>
            <a:endParaRPr lang="en-US" dirty="0"/>
          </a:p>
        </p:txBody>
      </p:sp>
      <p:pic>
        <p:nvPicPr>
          <p:cNvPr id="7" name="Content Placeholder 6" descr="A document with text and symbols&#10;&#10;Description automatically generated">
            <a:extLst>
              <a:ext uri="{FF2B5EF4-FFF2-40B4-BE49-F238E27FC236}">
                <a16:creationId xmlns:a16="http://schemas.microsoft.com/office/drawing/2014/main" id="{09DEC9D0-7056-092A-967F-39BE303D9B95}"/>
              </a:ext>
            </a:extLst>
          </p:cNvPr>
          <p:cNvPicPr>
            <a:picLocks noGrp="1" noChangeAspect="1"/>
          </p:cNvPicPr>
          <p:nvPr>
            <p:ph idx="1"/>
          </p:nvPr>
        </p:nvPicPr>
        <p:blipFill>
          <a:blip r:embed="rId2"/>
          <a:stretch>
            <a:fillRect/>
          </a:stretch>
        </p:blipFill>
        <p:spPr>
          <a:xfrm>
            <a:off x="2823099" y="1803100"/>
            <a:ext cx="3611649" cy="4673900"/>
          </a:xfrm>
        </p:spPr>
      </p:pic>
      <p:sp>
        <p:nvSpPr>
          <p:cNvPr id="4" name="Footer Placeholder 3">
            <a:extLst>
              <a:ext uri="{FF2B5EF4-FFF2-40B4-BE49-F238E27FC236}">
                <a16:creationId xmlns:a16="http://schemas.microsoft.com/office/drawing/2014/main" id="{78112D7D-5A6E-D903-5D1F-19DC014D8170}"/>
              </a:ext>
            </a:extLst>
          </p:cNvPr>
          <p:cNvSpPr>
            <a:spLocks noGrp="1"/>
          </p:cNvSpPr>
          <p:nvPr>
            <p:ph type="ftr" sz="quarter" idx="3"/>
          </p:nvPr>
        </p:nvSpPr>
        <p:spPr/>
        <p:txBody>
          <a:bodyPr/>
          <a:lstStyle/>
          <a:p>
            <a:endParaRPr lang="en-US" dirty="0"/>
          </a:p>
        </p:txBody>
      </p:sp>
      <p:sp>
        <p:nvSpPr>
          <p:cNvPr id="5" name="Slide Number Placeholder 4">
            <a:extLst>
              <a:ext uri="{FF2B5EF4-FFF2-40B4-BE49-F238E27FC236}">
                <a16:creationId xmlns:a16="http://schemas.microsoft.com/office/drawing/2014/main" id="{D4AEEAEC-7248-4E15-8035-F6EA91433718}"/>
              </a:ext>
            </a:extLst>
          </p:cNvPr>
          <p:cNvSpPr>
            <a:spLocks noGrp="1"/>
          </p:cNvSpPr>
          <p:nvPr>
            <p:ph type="sldNum" sz="quarter" idx="4"/>
          </p:nvPr>
        </p:nvSpPr>
        <p:spPr/>
        <p:txBody>
          <a:bodyPr/>
          <a:lstStyle/>
          <a:p>
            <a:fld id="{294A09A9-5501-47C1-A89A-A340965A2BE2}" type="slidenum">
              <a:rPr lang="en-US" smtClean="0"/>
              <a:pPr/>
              <a:t>8</a:t>
            </a:fld>
            <a:endParaRPr lang="en-US" dirty="0"/>
          </a:p>
        </p:txBody>
      </p:sp>
    </p:spTree>
    <p:extLst>
      <p:ext uri="{BB962C8B-B14F-4D97-AF65-F5344CB8AC3E}">
        <p14:creationId xmlns:p14="http://schemas.microsoft.com/office/powerpoint/2010/main" val="14663414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descr="A brochure of a group of people&#10;&#10;Description automatically generated">
            <a:extLst>
              <a:ext uri="{FF2B5EF4-FFF2-40B4-BE49-F238E27FC236}">
                <a16:creationId xmlns:a16="http://schemas.microsoft.com/office/drawing/2014/main" id="{5124DD12-BE21-AFCF-23CA-E9B47B05E839}"/>
              </a:ext>
            </a:extLst>
          </p:cNvPr>
          <p:cNvPicPr>
            <a:picLocks noGrp="1" noChangeAspect="1"/>
          </p:cNvPicPr>
          <p:nvPr>
            <p:ph type="pic" sz="quarter" idx="13"/>
          </p:nvPr>
        </p:nvPicPr>
        <p:blipFill>
          <a:blip r:embed="rId2"/>
          <a:stretch/>
        </p:blipFill>
        <p:spPr>
          <a:xfrm>
            <a:off x="1745531" y="68263"/>
            <a:ext cx="8700938" cy="6721475"/>
          </a:xfrm>
          <a:noFill/>
        </p:spPr>
      </p:pic>
      <p:sp>
        <p:nvSpPr>
          <p:cNvPr id="4" name="Footer Placeholder 3">
            <a:extLst>
              <a:ext uri="{FF2B5EF4-FFF2-40B4-BE49-F238E27FC236}">
                <a16:creationId xmlns:a16="http://schemas.microsoft.com/office/drawing/2014/main" id="{8BAACE01-4E8B-F4B0-C96F-EB60253A054B}"/>
              </a:ext>
            </a:extLst>
          </p:cNvPr>
          <p:cNvSpPr>
            <a:spLocks noGrp="1"/>
          </p:cNvSpPr>
          <p:nvPr>
            <p:ph type="ftr" sz="quarter" idx="4294967295"/>
          </p:nvPr>
        </p:nvSpPr>
        <p:spPr>
          <a:xfrm>
            <a:off x="4038600" y="6356350"/>
            <a:ext cx="4114800" cy="365125"/>
          </a:xfrm>
        </p:spPr>
        <p:txBody>
          <a:bodyPr/>
          <a:lstStyle/>
          <a:p>
            <a:pPr>
              <a:spcAft>
                <a:spcPts val="600"/>
              </a:spcAft>
            </a:pPr>
            <a:r>
              <a:rPr lang="en-US"/>
              <a:t>PRESENTATION TITLE</a:t>
            </a:r>
          </a:p>
        </p:txBody>
      </p:sp>
      <p:sp>
        <p:nvSpPr>
          <p:cNvPr id="5" name="Slide Number Placeholder 4" hidden="1">
            <a:extLst>
              <a:ext uri="{FF2B5EF4-FFF2-40B4-BE49-F238E27FC236}">
                <a16:creationId xmlns:a16="http://schemas.microsoft.com/office/drawing/2014/main" id="{46FAB439-454E-7A10-B82C-8BCD7C8C6CE9}"/>
              </a:ext>
            </a:extLst>
          </p:cNvPr>
          <p:cNvSpPr>
            <a:spLocks noGrp="1"/>
          </p:cNvSpPr>
          <p:nvPr>
            <p:ph type="sldNum" sz="quarter" idx="4294967295"/>
          </p:nvPr>
        </p:nvSpPr>
        <p:spPr>
          <a:xfrm>
            <a:off x="10153276" y="6356350"/>
            <a:ext cx="1657723" cy="365125"/>
          </a:xfrm>
        </p:spPr>
        <p:txBody>
          <a:bodyPr/>
          <a:lstStyle/>
          <a:p>
            <a:pPr>
              <a:spcAft>
                <a:spcPts val="600"/>
              </a:spcAft>
            </a:pPr>
            <a:fld id="{294A09A9-5501-47C1-A89A-A340965A2BE2}" type="slidenum">
              <a:rPr lang="en-US" smtClean="0"/>
              <a:pPr>
                <a:spcAft>
                  <a:spcPts val="600"/>
                </a:spcAft>
              </a:pPr>
              <a:t>9</a:t>
            </a:fld>
            <a:endParaRPr lang="en-US"/>
          </a:p>
        </p:txBody>
      </p:sp>
    </p:spTree>
    <p:extLst>
      <p:ext uri="{BB962C8B-B14F-4D97-AF65-F5344CB8AC3E}">
        <p14:creationId xmlns:p14="http://schemas.microsoft.com/office/powerpoint/2010/main" val="874621131"/>
      </p:ext>
    </p:extLst>
  </p:cSld>
  <p:clrMapOvr>
    <a:masterClrMapping/>
  </p:clrMapOvr>
</p:sld>
</file>

<file path=ppt/theme/theme1.xml><?xml version="1.0" encoding="utf-8"?>
<a:theme xmlns:a="http://schemas.openxmlformats.org/drawingml/2006/main" name="Office Theme">
  <a:themeElements>
    <a:clrScheme name="Universal Color Block">
      <a:dk1>
        <a:srgbClr val="000000"/>
      </a:dk1>
      <a:lt1>
        <a:srgbClr val="FFFFFF"/>
      </a:lt1>
      <a:dk2>
        <a:srgbClr val="44546A"/>
      </a:dk2>
      <a:lt2>
        <a:srgbClr val="E7E6E6"/>
      </a:lt2>
      <a:accent1>
        <a:srgbClr val="0068FF"/>
      </a:accent1>
      <a:accent2>
        <a:srgbClr val="DAE5EF"/>
      </a:accent2>
      <a:accent3>
        <a:srgbClr val="637183"/>
      </a:accent3>
      <a:accent4>
        <a:srgbClr val="434E5E"/>
      </a:accent4>
      <a:accent5>
        <a:srgbClr val="5B9BD5"/>
      </a:accent5>
      <a:accent6>
        <a:srgbClr val="70AD47"/>
      </a:accent6>
      <a:hlink>
        <a:srgbClr val="0563C1"/>
      </a:hlink>
      <a:folHlink>
        <a:srgbClr val="954F72"/>
      </a:folHlink>
    </a:clrScheme>
    <a:fontScheme name="Custom 75">
      <a:majorFont>
        <a:latin typeface="Tenorite"/>
        <a:ea typeface=""/>
        <a:cs typeface=""/>
      </a:majorFont>
      <a:minorFont>
        <a:latin typeface="Tenorite"/>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Universal presentation" id="{4A1BE7B5-16BB-4EDB-94C0-CDDC43FF64E7}" vid="{7F008C83-F8F9-4FE6-A625-57BD0F44822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28" ma:contentTypeDescription="Create a new document." ma:contentTypeScope="" ma:versionID="60f5a4f2d2b0abadcf532d48ebf9cb71">
  <xsd:schema xmlns:xsd="http://www.w3.org/2001/XMLSchema" xmlns:xs="http://www.w3.org/2001/XMLSchema" xmlns:p="http://schemas.microsoft.com/office/2006/metadata/properties" xmlns:ns1="http://schemas.microsoft.com/sharepoint/v3" xmlns:ns2="71af3243-3dd4-4a8d-8c0d-dd76da1f02a5" xmlns:ns3="16c05727-aa75-4e4a-9b5f-8a80a1165891" xmlns:ns4="230e9df3-be65-4c73-a93b-d1236ebd677e" targetNamespace="http://schemas.microsoft.com/office/2006/metadata/properties" ma:root="true" ma:fieldsID="7dd78129e6a1811f84807ad11c651531" ns1:_="" ns2:_="" ns3:_="" ns4:_="">
    <xsd:import namespace="http://schemas.microsoft.com/sharepoint/v3"/>
    <xsd:import namespace="71af3243-3dd4-4a8d-8c0d-dd76da1f02a5"/>
    <xsd:import namespace="16c05727-aa75-4e4a-9b5f-8a80a1165891"/>
    <xsd:import namespace="230e9df3-be65-4c73-a93b-d1236ebd677e"/>
    <xsd:element name="properties">
      <xsd:complexType>
        <xsd:sequence>
          <xsd:element name="documentManagement">
            <xsd:complexType>
              <xsd:all>
                <xsd:element ref="ns2:Status" minOccurs="0"/>
                <xsd:element ref="ns2:Image" minOccurs="0"/>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1:_ip_UnifiedCompliancePolicyProperties" minOccurs="0"/>
                <xsd:element ref="ns1:_ip_UnifiedCompliancePolicyUIAction" minOccurs="0"/>
                <xsd:element ref="ns4:TaxCatchAll" minOccurs="0"/>
                <xsd:element ref="ns2:ImageTagsTaxHTField" minOccurs="0"/>
                <xsd:element ref="ns2:MediaServiceLocation" minOccurs="0"/>
                <xsd:element ref="ns2:MediaLengthInSeconds" minOccurs="0"/>
                <xsd:element ref="ns2:Background" minOccurs="0"/>
                <xsd:element ref="ns2:MediaServiceSearchProperties" minOccurs="0"/>
                <xsd:element ref="ns2:MediaServiceDocTags" minOccurs="0"/>
                <xsd:element ref="ns2:MediaServiceObjectDetectorVersions" minOccurs="0"/>
                <xsd:element ref="ns2:MediaServiceSystemTag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ma:readOnly="false">
      <xsd:simpleType>
        <xsd:restriction base="dms:Note"/>
      </xsd:simpleType>
    </xsd:element>
    <xsd:element name="_ip_UnifiedCompliancePolicyUIAction" ma:index="21" nillable="true" ma:displayName="Unified Compliance Policy UI Action" ma:hidden="true" ma:internalName="_ip_UnifiedCompliancePolicyUIAction" ma:readOnly="fals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Status" ma:index="2" nillable="true" ma:displayName="Status" ma:default="Not started" ma:format="Dropdown" ma:internalName="Status" ma:readOnly="false">
      <xsd:simpleType>
        <xsd:restriction base="dms:Choice">
          <xsd:enumeration value="Not started"/>
          <xsd:enumeration value="In Progress"/>
          <xsd:enumeration value="Completed"/>
        </xsd:restriction>
      </xsd:simpleType>
    </xsd:element>
    <xsd:element name="Image" ma:index="3" nillable="true" ma:displayName="Image" ma:format="Image" ma:internalName="Image" ma:readOnly="false">
      <xsd:complexType>
        <xsd:complexContent>
          <xsd:extension base="dms:URL">
            <xsd:sequence>
              <xsd:element name="Url" type="dms:ValidUrl" minOccurs="0" nillable="true"/>
              <xsd:element name="Description" type="xsd:string" nillable="true"/>
            </xsd:sequence>
          </xsd:extension>
        </xsd:complexContent>
      </xsd:complexType>
    </xsd:element>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hidden="true" ma:internalName="MediaServiceOCR" ma:readOnly="true">
      <xsd:simpleType>
        <xsd:restriction base="dms:Note"/>
      </xsd:simpleType>
    </xsd:element>
    <xsd:element name="MediaServiceAutoTags" ma:index="11" nillable="true" ma:displayName="MediaServiceAutoTags" ma:hidden="true"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hidden="true" ma:internalName="MediaServiceKeyPoints" ma:readOnly="false">
      <xsd:simpleType>
        <xsd:restriction base="dms:Note"/>
      </xsd:simpleType>
    </xsd:element>
    <xsd:element name="MediaServiceDateTaken" ma:index="18" nillable="true" ma:displayName="MediaServiceDateTaken" ma:hidden="true" ma:internalName="MediaServiceDateTaken" ma:readOnly="true">
      <xsd:simpleType>
        <xsd:restriction base="dms:Text"/>
      </xsd:simpleType>
    </xsd:element>
    <xsd:element name="ImageTagsTaxHTField" ma:index="25" nillable="true" ma:taxonomy="true" ma:internalName="ImageTagsTaxHTField"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Location" ma:index="26" nillable="true" ma:displayName="Location" ma:hidden="true" ma:internalName="MediaServiceLocation" ma:readOnly="true">
      <xsd:simpleType>
        <xsd:restriction base="dms:Text"/>
      </xsd:simpleType>
    </xsd:element>
    <xsd:element name="MediaLengthInSeconds" ma:index="27" nillable="true" ma:displayName="MediaLengthInSeconds" ma:hidden="true" ma:internalName="MediaLengthInSeconds" ma:readOnly="true">
      <xsd:simpleType>
        <xsd:restriction base="dms:Unknown"/>
      </xsd:simpleType>
    </xsd:element>
    <xsd:element name="Background" ma:index="28" nillable="true" ma:displayName="Background" ma:default="0" ma:format="Dropdown" ma:internalName="Background">
      <xsd:simpleType>
        <xsd:restriction base="dms:Boolean"/>
      </xsd:simpleType>
    </xsd:element>
    <xsd:element name="MediaServiceSearchProperties" ma:index="29" nillable="true" ma:displayName="MediaServiceSearchProperties" ma:hidden="true" ma:internalName="MediaServiceSearchProperties" ma:readOnly="true">
      <xsd:simpleType>
        <xsd:restriction base="dms:Note"/>
      </xsd:simpleType>
    </xsd:element>
    <xsd:element name="MediaServiceDocTags" ma:index="30" nillable="true" ma:displayName="MediaServiceDocTags" ma:hidden="true" ma:internalName="MediaServiceDocTags" ma:readOnly="true">
      <xsd:simpleType>
        <xsd:restriction base="dms:Note"/>
      </xsd:simpleType>
    </xsd:element>
    <xsd:element name="MediaServiceObjectDetectorVersions" ma:index="31" nillable="true" ma:displayName="MediaServiceObjectDetectorVersions" ma:description="" ma:hidden="true" ma:indexed="true" ma:internalName="MediaServiceObjectDetectorVersions" ma:readOnly="true">
      <xsd:simpleType>
        <xsd:restriction base="dms:Text"/>
      </xsd:simpleType>
    </xsd:element>
    <xsd:element name="MediaServiceSystemTags" ma:index="32" nillable="true" ma:displayName="MediaServiceSystemTags" ma:hidden="true" ma:internalName="MediaServiceSystemTag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hidden="true"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hidden="true" ma:internalName="SharedWithDetail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3f6bfcbc-3db3-4ae6-bd76-326f0798ad28}" ma:internalName="TaxCatchAll" ma:readOnly="false" ma:showField="CatchAllData" ma:web="16c05727-aa75-4e4a-9b5f-8a80a11658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Image xmlns="71af3243-3dd4-4a8d-8c0d-dd76da1f02a5">
      <Url xsi:nil="true"/>
      <Description xsi:nil="true"/>
    </Image>
    <Status xmlns="71af3243-3dd4-4a8d-8c0d-dd76da1f02a5">Not started</Status>
    <_ip_UnifiedCompliancePolicyProperties xmlns="http://schemas.microsoft.com/sharepoint/v3" xsi:nil="true"/>
    <ImageTagsTaxHTField xmlns="71af3243-3dd4-4a8d-8c0d-dd76da1f02a5">
      <Terms xmlns="http://schemas.microsoft.com/office/infopath/2007/PartnerControls"/>
    </ImageTagsTaxHTField>
    <TaxCatchAll xmlns="230e9df3-be65-4c73-a93b-d1236ebd677e" xsi:nil="true"/>
    <MediaServiceKeyPoints xmlns="71af3243-3dd4-4a8d-8c0d-dd76da1f02a5" xsi:nil="true"/>
    <Background xmlns="71af3243-3dd4-4a8d-8c0d-dd76da1f02a5">false</Background>
  </documentManagement>
</p:properties>
</file>

<file path=customXml/itemProps1.xml><?xml version="1.0" encoding="utf-8"?>
<ds:datastoreItem xmlns:ds="http://schemas.openxmlformats.org/officeDocument/2006/customXml" ds:itemID="{81C465B7-820B-4DEA-AB4B-5167C1BE907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71af3243-3dd4-4a8d-8c0d-dd76da1f02a5"/>
    <ds:schemaRef ds:uri="16c05727-aa75-4e4a-9b5f-8a80a1165891"/>
    <ds:schemaRef ds:uri="230e9df3-be65-4c73-a93b-d1236ebd67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42076B5C-85B0-4D30-852D-5E5312EEA93B}">
  <ds:schemaRefs>
    <ds:schemaRef ds:uri="http://schemas.microsoft.com/sharepoint/v3/contenttype/forms"/>
  </ds:schemaRefs>
</ds:datastoreItem>
</file>

<file path=customXml/itemProps3.xml><?xml version="1.0" encoding="utf-8"?>
<ds:datastoreItem xmlns:ds="http://schemas.openxmlformats.org/officeDocument/2006/customXml" ds:itemID="{1342FAFE-88B4-49B4-9588-86CB0E564E50}">
  <ds:schemaRefs>
    <ds:schemaRef ds:uri="http://purl.org/dc/dcmitype/"/>
    <ds:schemaRef ds:uri="http://schemas.microsoft.com/sharepoint/v3"/>
    <ds:schemaRef ds:uri="http://www.w3.org/XML/1998/namespace"/>
    <ds:schemaRef ds:uri="http://schemas.microsoft.com/office/2006/documentManagement/types"/>
    <ds:schemaRef ds:uri="http://schemas.microsoft.com/office/infopath/2007/PartnerControls"/>
    <ds:schemaRef ds:uri="http://schemas.openxmlformats.org/package/2006/metadata/core-properties"/>
    <ds:schemaRef ds:uri="230e9df3-be65-4c73-a93b-d1236ebd677e"/>
    <ds:schemaRef ds:uri="16c05727-aa75-4e4a-9b5f-8a80a1165891"/>
    <ds:schemaRef ds:uri="http://purl.org/dc/elements/1.1/"/>
    <ds:schemaRef ds:uri="71af3243-3dd4-4a8d-8c0d-dd76da1f02a5"/>
    <ds:schemaRef ds:uri="http://schemas.microsoft.com/office/2006/metadata/properties"/>
    <ds:schemaRef ds:uri="http://purl.org/dc/terms/"/>
  </ds:schemaRefs>
</ds:datastoreItem>
</file>

<file path=docMetadata/LabelInfo.xml><?xml version="1.0" encoding="utf-8"?>
<clbl:labelList xmlns:clbl="http://schemas.microsoft.com/office/2020/mipLabelMetadata"/>
</file>

<file path=docProps/app.xml><?xml version="1.0" encoding="utf-8"?>
<Properties xmlns="http://schemas.openxmlformats.org/officeDocument/2006/extended-properties" xmlns:vt="http://schemas.openxmlformats.org/officeDocument/2006/docPropsVTypes">
  <Template>Universal presentation</Template>
  <TotalTime>809</TotalTime>
  <Words>2366</Words>
  <Application>Microsoft Office PowerPoint</Application>
  <PresentationFormat>Widescreen</PresentationFormat>
  <Paragraphs>235</Paragraphs>
  <Slides>71</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71</vt:i4>
      </vt:variant>
    </vt:vector>
  </HeadingPairs>
  <TitlesOfParts>
    <vt:vector size="75" baseType="lpstr">
      <vt:lpstr>Arial</vt:lpstr>
      <vt:lpstr>Calibri</vt:lpstr>
      <vt:lpstr>Tenorite</vt:lpstr>
      <vt:lpstr>Office Theme</vt:lpstr>
      <vt:lpstr>Delaware County’s  No Wrong Door</vt:lpstr>
      <vt:lpstr>No Wrong Door</vt:lpstr>
      <vt:lpstr>Social Services &amp; Community Programs Offices</vt:lpstr>
      <vt:lpstr>County Offices of Services for the Aging (COSA) </vt:lpstr>
      <vt:lpstr>Delaware County Libraries (DCL)</vt:lpstr>
      <vt:lpstr>Delaware County Libraries (DCL)</vt:lpstr>
      <vt:lpstr>Delaware County Libraries (DCL)</vt:lpstr>
      <vt:lpstr>Department of Military &amp; Veterans Affairs Flyer</vt:lpstr>
      <vt:lpstr>PowerPoint Presentation</vt:lpstr>
      <vt:lpstr>PowerPoint Presentation</vt:lpstr>
      <vt:lpstr>Community Action Agency- Housing for Veterans</vt:lpstr>
      <vt:lpstr>EDSI Veterans Career Program</vt:lpstr>
      <vt:lpstr>          Office of Adult &amp; Family Services (AFS)</vt:lpstr>
      <vt:lpstr>Coordinated Entry Assessments</vt:lpstr>
      <vt:lpstr>Office of Adult &amp; Family  Services Map</vt:lpstr>
      <vt:lpstr>Coordinated Entry</vt:lpstr>
      <vt:lpstr>Homeless Services Guide</vt:lpstr>
      <vt:lpstr>Food Pantry Sites</vt:lpstr>
      <vt:lpstr>Office of Children and Youth Services (CYS)</vt:lpstr>
      <vt:lpstr>Office of Children &amp; Youth Services Map</vt:lpstr>
      <vt:lpstr>Office of Children &amp; Youth Services  Brochure</vt:lpstr>
      <vt:lpstr>Office of Children &amp; Youth Services Brochure</vt:lpstr>
      <vt:lpstr>Office of Drug &amp; Alcohol (D &amp; A)</vt:lpstr>
      <vt:lpstr>Office of Drug &amp; Alcohol Adolescent Service Map</vt:lpstr>
      <vt:lpstr>Office of Drug &amp; Alcohol  Adult Service Map</vt:lpstr>
      <vt:lpstr>Office of Drug &amp; Alcohol Brochure </vt:lpstr>
      <vt:lpstr>Office of Drug &amp; Alcohol Brochure</vt:lpstr>
      <vt:lpstr>Alcohol, Tobacco, &amp; Other Drugs Prevention Services</vt:lpstr>
      <vt:lpstr>Anchor Providers</vt:lpstr>
      <vt:lpstr>Anchor Providers</vt:lpstr>
      <vt:lpstr>Certified Recovery Specialist</vt:lpstr>
      <vt:lpstr>Certified Recovery Specialist</vt:lpstr>
      <vt:lpstr>Pregnant Women &amp; Women with Children Resources</vt:lpstr>
      <vt:lpstr>Pregnant Women &amp; Women with Children Resources</vt:lpstr>
      <vt:lpstr>Office of Early Intervention (EI)</vt:lpstr>
      <vt:lpstr>Office of Early Intervention Service Map</vt:lpstr>
      <vt:lpstr>Office of Early Intervention Brochure</vt:lpstr>
      <vt:lpstr>Office of Early Intervention Brochure</vt:lpstr>
      <vt:lpstr>Office of Housing &amp; Community Development (OHCD) </vt:lpstr>
      <vt:lpstr>Office of Intellectual &amp; Developmental Disabilities (OIDD) </vt:lpstr>
      <vt:lpstr>Office of Intellectual &amp; Developmental Disabilities Service Map</vt:lpstr>
      <vt:lpstr>Office of Intellectual &amp; Developmental Disabilities Brochure </vt:lpstr>
      <vt:lpstr>Office of Intellectual &amp; Developmental Disabilities Brochure </vt:lpstr>
      <vt:lpstr>Supports Coordination</vt:lpstr>
      <vt:lpstr>Office of Mental Health (MH)</vt:lpstr>
      <vt:lpstr>Office of Mental Health Adolescent Service Map</vt:lpstr>
      <vt:lpstr>Office of Mental Health  Adult Service Map</vt:lpstr>
      <vt:lpstr>Office of Mental Health Brochure</vt:lpstr>
      <vt:lpstr>Office of Mental Health Brochure</vt:lpstr>
      <vt:lpstr>Mental Health Crisis Court</vt:lpstr>
      <vt:lpstr>Mental Health Crisis Court</vt:lpstr>
      <vt:lpstr>Mental Health Crisis Services</vt:lpstr>
      <vt:lpstr>Healthy Kids, Healthy Schools Initiative: ConnectED Program</vt:lpstr>
      <vt:lpstr>ConnectED Program</vt:lpstr>
      <vt:lpstr>ConnectED</vt:lpstr>
      <vt:lpstr>ConnectED Mission &amp; Objectives</vt:lpstr>
      <vt:lpstr>ConnectED Objectives</vt:lpstr>
      <vt:lpstr>PowerPoint Presentation</vt:lpstr>
      <vt:lpstr>PowerPoint Presentation</vt:lpstr>
      <vt:lpstr>DelCo CONTACT- Family Peer Connection Program</vt:lpstr>
      <vt:lpstr>PowerPoint Presentation</vt:lpstr>
      <vt:lpstr>PowerPoint Presentation</vt:lpstr>
      <vt:lpstr>DelCo Crisis Connections Team</vt:lpstr>
      <vt:lpstr>DelCo Crisis Connections Team</vt:lpstr>
      <vt:lpstr>DelCo Warm Line</vt:lpstr>
      <vt:lpstr>DelCo Crisis Telehealth Helpline</vt:lpstr>
      <vt:lpstr>Human Services Brochures  and GIS Maps</vt:lpstr>
      <vt:lpstr>No Wrong Door Outreach</vt:lpstr>
      <vt:lpstr>Contacting DelCo’s  No Wrong Door</vt:lpstr>
      <vt:lpstr>Thank you!!!</vt:lpstr>
      <vt:lpstr>County of Delaware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Delaware County Department of Human Services</dc:title>
  <dc:creator>Thomas, Shannon Fitzpatrick</dc:creator>
  <cp:lastModifiedBy>Thomas, Shannon Fitzpatrick</cp:lastModifiedBy>
  <cp:revision>29</cp:revision>
  <cp:lastPrinted>2024-09-23T20:21:42Z</cp:lastPrinted>
  <dcterms:created xsi:type="dcterms:W3CDTF">2023-11-17T19:48:51Z</dcterms:created>
  <dcterms:modified xsi:type="dcterms:W3CDTF">2024-10-02T19:12:11Z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y fmtid="{D5CDD505-2E9C-101B-9397-08002B2CF9AE}" pid="3" name="MediaServiceImageTags">
    <vt:lpwstr/>
  </property>
</Properties>
</file>