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5" r:id="rId2"/>
  </p:sldMasterIdLst>
  <p:notesMasterIdLst>
    <p:notesMasterId r:id="rId18"/>
  </p:notesMasterIdLst>
  <p:sldIdLst>
    <p:sldId id="2145707447" r:id="rId3"/>
    <p:sldId id="2145707432" r:id="rId4"/>
    <p:sldId id="2145707433" r:id="rId5"/>
    <p:sldId id="2145707434" r:id="rId6"/>
    <p:sldId id="2145707435" r:id="rId7"/>
    <p:sldId id="2145707436" r:id="rId8"/>
    <p:sldId id="2145707437" r:id="rId9"/>
    <p:sldId id="2145707438" r:id="rId10"/>
    <p:sldId id="2145707439" r:id="rId11"/>
    <p:sldId id="2145707440" r:id="rId12"/>
    <p:sldId id="2145707441" r:id="rId13"/>
    <p:sldId id="2145707442" r:id="rId14"/>
    <p:sldId id="2145707443" r:id="rId15"/>
    <p:sldId id="2145707444" r:id="rId16"/>
    <p:sldId id="214570744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9444"/>
    <a:srgbClr val="2D3D62"/>
    <a:srgbClr val="CFCF59"/>
    <a:srgbClr val="3C4553"/>
    <a:srgbClr val="3C4E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E65721-EC48-4A5A-B538-68DDA7BBDC15}" v="9" dt="2023-06-08T18:39:29.137"/>
    <p1510:client id="{8CDA537A-16F3-41DC-BED5-4758CF182FE7}" v="48" dt="2023-06-08T02:07:00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sh, Shawn" userId="f0125874-426a-43dc-a2a4-7b36af48912a" providerId="ADAL" clId="{4AE65721-EC48-4A5A-B538-68DDA7BBDC15}"/>
    <pc:docChg chg="addSld modSld">
      <pc:chgData name="Rush, Shawn" userId="f0125874-426a-43dc-a2a4-7b36af48912a" providerId="ADAL" clId="{4AE65721-EC48-4A5A-B538-68DDA7BBDC15}" dt="2023-06-08T18:39:29.137" v="8" actId="207"/>
      <pc:docMkLst>
        <pc:docMk/>
      </pc:docMkLst>
      <pc:sldChg chg="modSp mod">
        <pc:chgData name="Rush, Shawn" userId="f0125874-426a-43dc-a2a4-7b36af48912a" providerId="ADAL" clId="{4AE65721-EC48-4A5A-B538-68DDA7BBDC15}" dt="2023-06-08T18:37:57.070" v="3" actId="207"/>
        <pc:sldMkLst>
          <pc:docMk/>
          <pc:sldMk cId="0" sldId="2145707434"/>
        </pc:sldMkLst>
        <pc:spChg chg="mod">
          <ac:chgData name="Rush, Shawn" userId="f0125874-426a-43dc-a2a4-7b36af48912a" providerId="ADAL" clId="{4AE65721-EC48-4A5A-B538-68DDA7BBDC15}" dt="2023-06-08T18:37:52.274" v="2" actId="207"/>
          <ac:spMkLst>
            <pc:docMk/>
            <pc:sldMk cId="0" sldId="2145707434"/>
            <ac:spMk id="2" creationId="{00000000-0000-0000-0000-000000000000}"/>
          </ac:spMkLst>
        </pc:spChg>
        <pc:spChg chg="mod">
          <ac:chgData name="Rush, Shawn" userId="f0125874-426a-43dc-a2a4-7b36af48912a" providerId="ADAL" clId="{4AE65721-EC48-4A5A-B538-68DDA7BBDC15}" dt="2023-06-08T18:37:39.585" v="1" actId="207"/>
          <ac:spMkLst>
            <pc:docMk/>
            <pc:sldMk cId="0" sldId="2145707434"/>
            <ac:spMk id="13" creationId="{00000000-0000-0000-0000-000000000000}"/>
          </ac:spMkLst>
        </pc:spChg>
        <pc:spChg chg="mod">
          <ac:chgData name="Rush, Shawn" userId="f0125874-426a-43dc-a2a4-7b36af48912a" providerId="ADAL" clId="{4AE65721-EC48-4A5A-B538-68DDA7BBDC15}" dt="2023-06-08T18:37:57.070" v="3" actId="207"/>
          <ac:spMkLst>
            <pc:docMk/>
            <pc:sldMk cId="0" sldId="2145707434"/>
            <ac:spMk id="14" creationId="{00000000-0000-0000-0000-000000000000}"/>
          </ac:spMkLst>
        </pc:spChg>
      </pc:sldChg>
      <pc:sldChg chg="modSp mod">
        <pc:chgData name="Rush, Shawn" userId="f0125874-426a-43dc-a2a4-7b36af48912a" providerId="ADAL" clId="{4AE65721-EC48-4A5A-B538-68DDA7BBDC15}" dt="2023-06-08T18:38:25.174" v="5" actId="207"/>
        <pc:sldMkLst>
          <pc:docMk/>
          <pc:sldMk cId="0" sldId="2145707437"/>
        </pc:sldMkLst>
        <pc:spChg chg="mod">
          <ac:chgData name="Rush, Shawn" userId="f0125874-426a-43dc-a2a4-7b36af48912a" providerId="ADAL" clId="{4AE65721-EC48-4A5A-B538-68DDA7BBDC15}" dt="2023-06-08T18:38:25.174" v="5" actId="207"/>
          <ac:spMkLst>
            <pc:docMk/>
            <pc:sldMk cId="0" sldId="2145707437"/>
            <ac:spMk id="7" creationId="{00000000-0000-0000-0000-000000000000}"/>
          </ac:spMkLst>
        </pc:spChg>
      </pc:sldChg>
      <pc:sldChg chg="modSp mod">
        <pc:chgData name="Rush, Shawn" userId="f0125874-426a-43dc-a2a4-7b36af48912a" providerId="ADAL" clId="{4AE65721-EC48-4A5A-B538-68DDA7BBDC15}" dt="2023-06-08T18:38:46.356" v="6" actId="1076"/>
        <pc:sldMkLst>
          <pc:docMk/>
          <pc:sldMk cId="0" sldId="2145707438"/>
        </pc:sldMkLst>
        <pc:spChg chg="mod">
          <ac:chgData name="Rush, Shawn" userId="f0125874-426a-43dc-a2a4-7b36af48912a" providerId="ADAL" clId="{4AE65721-EC48-4A5A-B538-68DDA7BBDC15}" dt="2023-06-08T18:38:46.356" v="6" actId="1076"/>
          <ac:spMkLst>
            <pc:docMk/>
            <pc:sldMk cId="0" sldId="2145707438"/>
            <ac:spMk id="10" creationId="{00000000-0000-0000-0000-000000000000}"/>
          </ac:spMkLst>
        </pc:spChg>
      </pc:sldChg>
      <pc:sldChg chg="modSp mod">
        <pc:chgData name="Rush, Shawn" userId="f0125874-426a-43dc-a2a4-7b36af48912a" providerId="ADAL" clId="{4AE65721-EC48-4A5A-B538-68DDA7BBDC15}" dt="2023-06-08T18:39:29.137" v="8" actId="207"/>
        <pc:sldMkLst>
          <pc:docMk/>
          <pc:sldMk cId="0" sldId="2145707442"/>
        </pc:sldMkLst>
        <pc:spChg chg="mod">
          <ac:chgData name="Rush, Shawn" userId="f0125874-426a-43dc-a2a4-7b36af48912a" providerId="ADAL" clId="{4AE65721-EC48-4A5A-B538-68DDA7BBDC15}" dt="2023-06-08T18:39:29.137" v="8" actId="207"/>
          <ac:spMkLst>
            <pc:docMk/>
            <pc:sldMk cId="0" sldId="2145707442"/>
            <ac:spMk id="7" creationId="{00000000-0000-0000-0000-000000000000}"/>
          </ac:spMkLst>
        </pc:spChg>
        <pc:spChg chg="mod">
          <ac:chgData name="Rush, Shawn" userId="f0125874-426a-43dc-a2a4-7b36af48912a" providerId="ADAL" clId="{4AE65721-EC48-4A5A-B538-68DDA7BBDC15}" dt="2023-06-08T18:39:10.697" v="7" actId="207"/>
          <ac:spMkLst>
            <pc:docMk/>
            <pc:sldMk cId="0" sldId="2145707442"/>
            <ac:spMk id="8" creationId="{00000000-0000-0000-0000-000000000000}"/>
          </ac:spMkLst>
        </pc:spChg>
      </pc:sldChg>
      <pc:sldChg chg="add">
        <pc:chgData name="Rush, Shawn" userId="f0125874-426a-43dc-a2a4-7b36af48912a" providerId="ADAL" clId="{4AE65721-EC48-4A5A-B538-68DDA7BBDC15}" dt="2023-06-08T11:56:34.197" v="0"/>
        <pc:sldMkLst>
          <pc:docMk/>
          <pc:sldMk cId="3850829232" sldId="21457074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6955E-AC31-4C8A-9189-B382AC3AFF1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C75D3-E321-4645-B6CD-C615B5599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08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13B4E-8F95-45A0-8F43-A3018FEF0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C8BB7B-79EE-425A-A309-D222BC667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C853D-7654-46FA-B301-F49DD6BCD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14978-551E-4A04-97EC-821C1B1A9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A5118-3116-4823-B71A-FFAF4ED24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BA56C-2A80-48EF-9C00-ECE40FA2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7D5C56-AACC-44EA-99B8-1CE413233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28121-442D-4776-824D-EDED23ACA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51CD3-7101-4393-AD24-956214536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4E4AC-BB78-4A29-B470-556F8BCB9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63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5FC630-8325-4BAF-BFE6-DB6CCD0472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5F5F8-AC09-4609-84D4-EF447C3D2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3914A-4E71-41B8-8FAD-F6ACB2F5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B93E9-06A8-407F-9619-D459AC67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7247E-1CDC-42A9-9522-B22DB09D3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03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5193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75" b="1" i="0">
                <a:solidFill>
                  <a:srgbClr val="CFCF5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81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28" b="1" i="0">
                <a:solidFill>
                  <a:srgbClr val="3C455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284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4658" y="302026"/>
            <a:ext cx="7121525" cy="519373"/>
          </a:xfrm>
        </p:spPr>
        <p:txBody>
          <a:bodyPr lIns="0" tIns="0" rIns="0" bIns="0"/>
          <a:lstStyle>
            <a:lvl1pPr>
              <a:defRPr sz="3375" b="1" i="0">
                <a:solidFill>
                  <a:srgbClr val="CFCF5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5001" y="1659596"/>
            <a:ext cx="7280275" cy="281295"/>
          </a:xfrm>
        </p:spPr>
        <p:txBody>
          <a:bodyPr lIns="0" tIns="0" rIns="0" bIns="0"/>
          <a:lstStyle>
            <a:lvl1pPr>
              <a:defRPr sz="1828" b="1" i="0">
                <a:solidFill>
                  <a:srgbClr val="3C455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778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4658" y="302026"/>
            <a:ext cx="7121525" cy="519373"/>
          </a:xfrm>
        </p:spPr>
        <p:txBody>
          <a:bodyPr lIns="0" tIns="0" rIns="0" bIns="0"/>
          <a:lstStyle>
            <a:lvl1pPr>
              <a:defRPr sz="3375" b="1" i="0">
                <a:solidFill>
                  <a:srgbClr val="CFCF5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000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000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675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CFCF59"/>
          </a:solidFill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17" name="bg object 17"/>
          <p:cNvSpPr/>
          <p:nvPr/>
        </p:nvSpPr>
        <p:spPr>
          <a:xfrm>
            <a:off x="1636149" y="6370915"/>
            <a:ext cx="9644063" cy="26789"/>
          </a:xfrm>
          <a:custGeom>
            <a:avLst/>
            <a:gdLst/>
            <a:ahLst/>
            <a:cxnLst/>
            <a:rect l="l" t="t" r="r" b="b"/>
            <a:pathLst>
              <a:path w="7715250" h="28575">
                <a:moveTo>
                  <a:pt x="7715249" y="28574"/>
                </a:moveTo>
                <a:lnTo>
                  <a:pt x="0" y="28574"/>
                </a:lnTo>
                <a:lnTo>
                  <a:pt x="0" y="0"/>
                </a:lnTo>
                <a:lnTo>
                  <a:pt x="7715249" y="0"/>
                </a:lnTo>
                <a:lnTo>
                  <a:pt x="7715249" y="28574"/>
                </a:lnTo>
                <a:close/>
              </a:path>
            </a:pathLst>
          </a:custGeom>
          <a:solidFill>
            <a:srgbClr val="CFCF59"/>
          </a:solidFill>
        </p:spPr>
        <p:txBody>
          <a:bodyPr wrap="square" lIns="0" tIns="0" rIns="0" bIns="0" rtlCol="0"/>
          <a:lstStyle/>
          <a:p>
            <a:endParaRPr sz="1688"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745" y="1243013"/>
            <a:ext cx="11858624" cy="50006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4658" y="302026"/>
            <a:ext cx="7121525" cy="519373"/>
          </a:xfrm>
        </p:spPr>
        <p:txBody>
          <a:bodyPr lIns="0" tIns="0" rIns="0" bIns="0"/>
          <a:lstStyle>
            <a:lvl1pPr>
              <a:defRPr sz="3375" b="1" i="0">
                <a:solidFill>
                  <a:srgbClr val="CFCF5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0414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3C4553"/>
          </a:solidFill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17" name="bg object 17"/>
          <p:cNvSpPr/>
          <p:nvPr/>
        </p:nvSpPr>
        <p:spPr>
          <a:xfrm>
            <a:off x="2684905" y="494525"/>
            <a:ext cx="2897981" cy="2173486"/>
          </a:xfrm>
          <a:custGeom>
            <a:avLst/>
            <a:gdLst/>
            <a:ahLst/>
            <a:cxnLst/>
            <a:rect l="l" t="t" r="r" b="b"/>
            <a:pathLst>
              <a:path w="2318385" h="2318385">
                <a:moveTo>
                  <a:pt x="1159071" y="2318139"/>
                </a:moveTo>
                <a:lnTo>
                  <a:pt x="1111292" y="2317172"/>
                </a:lnTo>
                <a:lnTo>
                  <a:pt x="1064007" y="2314296"/>
                </a:lnTo>
                <a:lnTo>
                  <a:pt x="1017251" y="2309549"/>
                </a:lnTo>
                <a:lnTo>
                  <a:pt x="971062" y="2302968"/>
                </a:lnTo>
                <a:lnTo>
                  <a:pt x="925476" y="2294590"/>
                </a:lnTo>
                <a:lnTo>
                  <a:pt x="880531" y="2284453"/>
                </a:lnTo>
                <a:lnTo>
                  <a:pt x="836265" y="2272593"/>
                </a:lnTo>
                <a:lnTo>
                  <a:pt x="792713" y="2259048"/>
                </a:lnTo>
                <a:lnTo>
                  <a:pt x="749915" y="2243856"/>
                </a:lnTo>
                <a:lnTo>
                  <a:pt x="707907" y="2227053"/>
                </a:lnTo>
                <a:lnTo>
                  <a:pt x="666726" y="2208677"/>
                </a:lnTo>
                <a:lnTo>
                  <a:pt x="626410" y="2188765"/>
                </a:lnTo>
                <a:lnTo>
                  <a:pt x="586996" y="2167355"/>
                </a:lnTo>
                <a:lnTo>
                  <a:pt x="548521" y="2144483"/>
                </a:lnTo>
                <a:lnTo>
                  <a:pt x="511022" y="2120188"/>
                </a:lnTo>
                <a:lnTo>
                  <a:pt x="474538" y="2094505"/>
                </a:lnTo>
                <a:lnTo>
                  <a:pt x="439104" y="2067474"/>
                </a:lnTo>
                <a:lnTo>
                  <a:pt x="404759" y="2039130"/>
                </a:lnTo>
                <a:lnTo>
                  <a:pt x="371540" y="2009511"/>
                </a:lnTo>
                <a:lnTo>
                  <a:pt x="339483" y="1978655"/>
                </a:lnTo>
                <a:lnTo>
                  <a:pt x="308627" y="1946598"/>
                </a:lnTo>
                <a:lnTo>
                  <a:pt x="279008" y="1913379"/>
                </a:lnTo>
                <a:lnTo>
                  <a:pt x="250664" y="1879034"/>
                </a:lnTo>
                <a:lnTo>
                  <a:pt x="223633" y="1843600"/>
                </a:lnTo>
                <a:lnTo>
                  <a:pt x="197950" y="1807116"/>
                </a:lnTo>
                <a:lnTo>
                  <a:pt x="173655" y="1769617"/>
                </a:lnTo>
                <a:lnTo>
                  <a:pt x="150783" y="1731142"/>
                </a:lnTo>
                <a:lnTo>
                  <a:pt x="129373" y="1691728"/>
                </a:lnTo>
                <a:lnTo>
                  <a:pt x="109461" y="1651412"/>
                </a:lnTo>
                <a:lnTo>
                  <a:pt x="91085" y="1610231"/>
                </a:lnTo>
                <a:lnTo>
                  <a:pt x="74282" y="1568223"/>
                </a:lnTo>
                <a:lnTo>
                  <a:pt x="59090" y="1525425"/>
                </a:lnTo>
                <a:lnTo>
                  <a:pt x="45545" y="1481873"/>
                </a:lnTo>
                <a:lnTo>
                  <a:pt x="33685" y="1437607"/>
                </a:lnTo>
                <a:lnTo>
                  <a:pt x="23548" y="1392662"/>
                </a:lnTo>
                <a:lnTo>
                  <a:pt x="15170" y="1347076"/>
                </a:lnTo>
                <a:lnTo>
                  <a:pt x="8589" y="1300886"/>
                </a:lnTo>
                <a:lnTo>
                  <a:pt x="3842" y="1254131"/>
                </a:lnTo>
                <a:lnTo>
                  <a:pt x="966" y="1206846"/>
                </a:lnTo>
                <a:lnTo>
                  <a:pt x="0" y="1159074"/>
                </a:lnTo>
                <a:lnTo>
                  <a:pt x="966" y="1111292"/>
                </a:lnTo>
                <a:lnTo>
                  <a:pt x="3842" y="1064007"/>
                </a:lnTo>
                <a:lnTo>
                  <a:pt x="8589" y="1017251"/>
                </a:lnTo>
                <a:lnTo>
                  <a:pt x="15170" y="971062"/>
                </a:lnTo>
                <a:lnTo>
                  <a:pt x="23548" y="925476"/>
                </a:lnTo>
                <a:lnTo>
                  <a:pt x="33685" y="880531"/>
                </a:lnTo>
                <a:lnTo>
                  <a:pt x="45545" y="836264"/>
                </a:lnTo>
                <a:lnTo>
                  <a:pt x="59090" y="792713"/>
                </a:lnTo>
                <a:lnTo>
                  <a:pt x="74282" y="749915"/>
                </a:lnTo>
                <a:lnTo>
                  <a:pt x="91085" y="707907"/>
                </a:lnTo>
                <a:lnTo>
                  <a:pt x="109461" y="666726"/>
                </a:lnTo>
                <a:lnTo>
                  <a:pt x="129373" y="626410"/>
                </a:lnTo>
                <a:lnTo>
                  <a:pt x="150783" y="586995"/>
                </a:lnTo>
                <a:lnTo>
                  <a:pt x="173655" y="548520"/>
                </a:lnTo>
                <a:lnTo>
                  <a:pt x="197950" y="511022"/>
                </a:lnTo>
                <a:lnTo>
                  <a:pt x="223633" y="474537"/>
                </a:lnTo>
                <a:lnTo>
                  <a:pt x="250664" y="439104"/>
                </a:lnTo>
                <a:lnTo>
                  <a:pt x="279008" y="404759"/>
                </a:lnTo>
                <a:lnTo>
                  <a:pt x="308627" y="371539"/>
                </a:lnTo>
                <a:lnTo>
                  <a:pt x="339483" y="339483"/>
                </a:lnTo>
                <a:lnTo>
                  <a:pt x="371540" y="308627"/>
                </a:lnTo>
                <a:lnTo>
                  <a:pt x="404759" y="279008"/>
                </a:lnTo>
                <a:lnTo>
                  <a:pt x="439104" y="250664"/>
                </a:lnTo>
                <a:lnTo>
                  <a:pt x="474538" y="223632"/>
                </a:lnTo>
                <a:lnTo>
                  <a:pt x="511022" y="197950"/>
                </a:lnTo>
                <a:lnTo>
                  <a:pt x="548521" y="173654"/>
                </a:lnTo>
                <a:lnTo>
                  <a:pt x="586996" y="150783"/>
                </a:lnTo>
                <a:lnTo>
                  <a:pt x="626410" y="129372"/>
                </a:lnTo>
                <a:lnTo>
                  <a:pt x="666726" y="109461"/>
                </a:lnTo>
                <a:lnTo>
                  <a:pt x="707907" y="91085"/>
                </a:lnTo>
                <a:lnTo>
                  <a:pt x="749915" y="74282"/>
                </a:lnTo>
                <a:lnTo>
                  <a:pt x="792713" y="59089"/>
                </a:lnTo>
                <a:lnTo>
                  <a:pt x="836265" y="45544"/>
                </a:lnTo>
                <a:lnTo>
                  <a:pt x="880531" y="33685"/>
                </a:lnTo>
                <a:lnTo>
                  <a:pt x="925476" y="23547"/>
                </a:lnTo>
                <a:lnTo>
                  <a:pt x="971062" y="15169"/>
                </a:lnTo>
                <a:lnTo>
                  <a:pt x="1017251" y="8588"/>
                </a:lnTo>
                <a:lnTo>
                  <a:pt x="1064007" y="3841"/>
                </a:lnTo>
                <a:lnTo>
                  <a:pt x="1111292" y="966"/>
                </a:lnTo>
                <a:lnTo>
                  <a:pt x="1159049" y="0"/>
                </a:lnTo>
                <a:lnTo>
                  <a:pt x="1206846" y="966"/>
                </a:lnTo>
                <a:lnTo>
                  <a:pt x="1254131" y="3841"/>
                </a:lnTo>
                <a:lnTo>
                  <a:pt x="1300887" y="8588"/>
                </a:lnTo>
                <a:lnTo>
                  <a:pt x="1347076" y="15169"/>
                </a:lnTo>
                <a:lnTo>
                  <a:pt x="1392662" y="23547"/>
                </a:lnTo>
                <a:lnTo>
                  <a:pt x="1437607" y="33685"/>
                </a:lnTo>
                <a:lnTo>
                  <a:pt x="1481874" y="45544"/>
                </a:lnTo>
                <a:lnTo>
                  <a:pt x="1525425" y="59089"/>
                </a:lnTo>
                <a:lnTo>
                  <a:pt x="1568223" y="74282"/>
                </a:lnTo>
                <a:lnTo>
                  <a:pt x="1610231" y="91085"/>
                </a:lnTo>
                <a:lnTo>
                  <a:pt x="1651412" y="109461"/>
                </a:lnTo>
                <a:lnTo>
                  <a:pt x="1691728" y="129372"/>
                </a:lnTo>
                <a:lnTo>
                  <a:pt x="1731143" y="150783"/>
                </a:lnTo>
                <a:lnTo>
                  <a:pt x="1769618" y="173654"/>
                </a:lnTo>
                <a:lnTo>
                  <a:pt x="1807116" y="197950"/>
                </a:lnTo>
                <a:lnTo>
                  <a:pt x="1843601" y="223632"/>
                </a:lnTo>
                <a:lnTo>
                  <a:pt x="1879034" y="250664"/>
                </a:lnTo>
                <a:lnTo>
                  <a:pt x="1913379" y="279008"/>
                </a:lnTo>
                <a:lnTo>
                  <a:pt x="1946599" y="308627"/>
                </a:lnTo>
                <a:lnTo>
                  <a:pt x="1978655" y="339483"/>
                </a:lnTo>
                <a:lnTo>
                  <a:pt x="2009511" y="371539"/>
                </a:lnTo>
                <a:lnTo>
                  <a:pt x="2039130" y="404759"/>
                </a:lnTo>
                <a:lnTo>
                  <a:pt x="2067474" y="439104"/>
                </a:lnTo>
                <a:lnTo>
                  <a:pt x="2094506" y="474537"/>
                </a:lnTo>
                <a:lnTo>
                  <a:pt x="2120188" y="511022"/>
                </a:lnTo>
                <a:lnTo>
                  <a:pt x="2144484" y="548520"/>
                </a:lnTo>
                <a:lnTo>
                  <a:pt x="2167355" y="586995"/>
                </a:lnTo>
                <a:lnTo>
                  <a:pt x="2188766" y="626410"/>
                </a:lnTo>
                <a:lnTo>
                  <a:pt x="2208677" y="666726"/>
                </a:lnTo>
                <a:lnTo>
                  <a:pt x="2227053" y="707907"/>
                </a:lnTo>
                <a:lnTo>
                  <a:pt x="2243856" y="749915"/>
                </a:lnTo>
                <a:lnTo>
                  <a:pt x="2259049" y="792713"/>
                </a:lnTo>
                <a:lnTo>
                  <a:pt x="2272593" y="836264"/>
                </a:lnTo>
                <a:lnTo>
                  <a:pt x="2284453" y="880531"/>
                </a:lnTo>
                <a:lnTo>
                  <a:pt x="2294591" y="925476"/>
                </a:lnTo>
                <a:lnTo>
                  <a:pt x="2302969" y="971062"/>
                </a:lnTo>
                <a:lnTo>
                  <a:pt x="2309550" y="1017251"/>
                </a:lnTo>
                <a:lnTo>
                  <a:pt x="2314297" y="1064007"/>
                </a:lnTo>
                <a:lnTo>
                  <a:pt x="2317172" y="1111292"/>
                </a:lnTo>
                <a:lnTo>
                  <a:pt x="2318139" y="1159074"/>
                </a:lnTo>
                <a:lnTo>
                  <a:pt x="2317172" y="1206846"/>
                </a:lnTo>
                <a:lnTo>
                  <a:pt x="2314297" y="1254131"/>
                </a:lnTo>
                <a:lnTo>
                  <a:pt x="2309550" y="1300886"/>
                </a:lnTo>
                <a:lnTo>
                  <a:pt x="2302969" y="1347076"/>
                </a:lnTo>
                <a:lnTo>
                  <a:pt x="2294591" y="1392662"/>
                </a:lnTo>
                <a:lnTo>
                  <a:pt x="2284453" y="1437607"/>
                </a:lnTo>
                <a:lnTo>
                  <a:pt x="2272593" y="1481873"/>
                </a:lnTo>
                <a:lnTo>
                  <a:pt x="2259049" y="1525425"/>
                </a:lnTo>
                <a:lnTo>
                  <a:pt x="2243856" y="1568223"/>
                </a:lnTo>
                <a:lnTo>
                  <a:pt x="2227053" y="1610231"/>
                </a:lnTo>
                <a:lnTo>
                  <a:pt x="2208677" y="1651412"/>
                </a:lnTo>
                <a:lnTo>
                  <a:pt x="2188766" y="1691728"/>
                </a:lnTo>
                <a:lnTo>
                  <a:pt x="2167355" y="1731142"/>
                </a:lnTo>
                <a:lnTo>
                  <a:pt x="2144484" y="1769617"/>
                </a:lnTo>
                <a:lnTo>
                  <a:pt x="2120188" y="1807116"/>
                </a:lnTo>
                <a:lnTo>
                  <a:pt x="2094506" y="1843600"/>
                </a:lnTo>
                <a:lnTo>
                  <a:pt x="2067474" y="1879034"/>
                </a:lnTo>
                <a:lnTo>
                  <a:pt x="2039130" y="1913379"/>
                </a:lnTo>
                <a:lnTo>
                  <a:pt x="2009511" y="1946598"/>
                </a:lnTo>
                <a:lnTo>
                  <a:pt x="1978655" y="1978655"/>
                </a:lnTo>
                <a:lnTo>
                  <a:pt x="1946599" y="2009511"/>
                </a:lnTo>
                <a:lnTo>
                  <a:pt x="1913379" y="2039130"/>
                </a:lnTo>
                <a:lnTo>
                  <a:pt x="1879034" y="2067474"/>
                </a:lnTo>
                <a:lnTo>
                  <a:pt x="1843601" y="2094505"/>
                </a:lnTo>
                <a:lnTo>
                  <a:pt x="1807116" y="2120188"/>
                </a:lnTo>
                <a:lnTo>
                  <a:pt x="1769618" y="2144483"/>
                </a:lnTo>
                <a:lnTo>
                  <a:pt x="1731143" y="2167355"/>
                </a:lnTo>
                <a:lnTo>
                  <a:pt x="1691728" y="2188765"/>
                </a:lnTo>
                <a:lnTo>
                  <a:pt x="1651412" y="2208677"/>
                </a:lnTo>
                <a:lnTo>
                  <a:pt x="1610231" y="2227053"/>
                </a:lnTo>
                <a:lnTo>
                  <a:pt x="1568223" y="2243856"/>
                </a:lnTo>
                <a:lnTo>
                  <a:pt x="1525425" y="2259048"/>
                </a:lnTo>
                <a:lnTo>
                  <a:pt x="1481874" y="2272593"/>
                </a:lnTo>
                <a:lnTo>
                  <a:pt x="1437607" y="2284453"/>
                </a:lnTo>
                <a:lnTo>
                  <a:pt x="1392662" y="2294590"/>
                </a:lnTo>
                <a:lnTo>
                  <a:pt x="1347076" y="2302968"/>
                </a:lnTo>
                <a:lnTo>
                  <a:pt x="1300887" y="2309549"/>
                </a:lnTo>
                <a:lnTo>
                  <a:pt x="1254131" y="2314296"/>
                </a:lnTo>
                <a:lnTo>
                  <a:pt x="1206846" y="2317172"/>
                </a:lnTo>
                <a:lnTo>
                  <a:pt x="1159071" y="23181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18" name="bg object 18"/>
          <p:cNvSpPr/>
          <p:nvPr/>
        </p:nvSpPr>
        <p:spPr>
          <a:xfrm>
            <a:off x="3393524" y="1009348"/>
            <a:ext cx="1404144" cy="748308"/>
          </a:xfrm>
          <a:custGeom>
            <a:avLst/>
            <a:gdLst/>
            <a:ahLst/>
            <a:cxnLst/>
            <a:rect l="l" t="t" r="r" b="b"/>
            <a:pathLst>
              <a:path w="1123314" h="798194">
                <a:moveTo>
                  <a:pt x="1034286" y="797851"/>
                </a:moveTo>
                <a:lnTo>
                  <a:pt x="88651" y="797851"/>
                </a:lnTo>
                <a:lnTo>
                  <a:pt x="81680" y="763358"/>
                </a:lnTo>
                <a:lnTo>
                  <a:pt x="62673" y="735177"/>
                </a:lnTo>
                <a:lnTo>
                  <a:pt x="34506" y="716176"/>
                </a:lnTo>
                <a:lnTo>
                  <a:pt x="0" y="709203"/>
                </a:lnTo>
                <a:lnTo>
                  <a:pt x="0" y="88651"/>
                </a:lnTo>
                <a:lnTo>
                  <a:pt x="34506" y="81687"/>
                </a:lnTo>
                <a:lnTo>
                  <a:pt x="62685" y="62692"/>
                </a:lnTo>
                <a:lnTo>
                  <a:pt x="81684" y="34514"/>
                </a:lnTo>
                <a:lnTo>
                  <a:pt x="88651" y="0"/>
                </a:lnTo>
                <a:lnTo>
                  <a:pt x="1034286" y="0"/>
                </a:lnTo>
                <a:lnTo>
                  <a:pt x="1041247" y="34514"/>
                </a:lnTo>
                <a:lnTo>
                  <a:pt x="1060237" y="62692"/>
                </a:lnTo>
                <a:lnTo>
                  <a:pt x="1088414" y="81687"/>
                </a:lnTo>
                <a:lnTo>
                  <a:pt x="1122938" y="88651"/>
                </a:lnTo>
                <a:lnTo>
                  <a:pt x="1122913" y="709203"/>
                </a:lnTo>
                <a:lnTo>
                  <a:pt x="1088418" y="716176"/>
                </a:lnTo>
                <a:lnTo>
                  <a:pt x="1060250" y="735185"/>
                </a:lnTo>
                <a:lnTo>
                  <a:pt x="1041261" y="763365"/>
                </a:lnTo>
                <a:lnTo>
                  <a:pt x="1034286" y="797851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19" name="bg object 19"/>
          <p:cNvSpPr/>
          <p:nvPr/>
        </p:nvSpPr>
        <p:spPr>
          <a:xfrm>
            <a:off x="3615135" y="898541"/>
            <a:ext cx="961231" cy="111323"/>
          </a:xfrm>
          <a:custGeom>
            <a:avLst/>
            <a:gdLst/>
            <a:ahLst/>
            <a:cxnLst/>
            <a:rect l="l" t="t" r="r" b="b"/>
            <a:pathLst>
              <a:path w="768985" h="118744">
                <a:moveTo>
                  <a:pt x="59131" y="88658"/>
                </a:moveTo>
                <a:lnTo>
                  <a:pt x="56794" y="77152"/>
                </a:lnTo>
                <a:lnTo>
                  <a:pt x="50469" y="67767"/>
                </a:lnTo>
                <a:lnTo>
                  <a:pt x="41071" y="61442"/>
                </a:lnTo>
                <a:lnTo>
                  <a:pt x="29565" y="59118"/>
                </a:lnTo>
                <a:lnTo>
                  <a:pt x="18059" y="61442"/>
                </a:lnTo>
                <a:lnTo>
                  <a:pt x="8661" y="67779"/>
                </a:lnTo>
                <a:lnTo>
                  <a:pt x="2324" y="77165"/>
                </a:lnTo>
                <a:lnTo>
                  <a:pt x="0" y="88658"/>
                </a:lnTo>
                <a:lnTo>
                  <a:pt x="2324" y="100164"/>
                </a:lnTo>
                <a:lnTo>
                  <a:pt x="8661" y="109562"/>
                </a:lnTo>
                <a:lnTo>
                  <a:pt x="18059" y="115887"/>
                </a:lnTo>
                <a:lnTo>
                  <a:pt x="29565" y="118211"/>
                </a:lnTo>
                <a:lnTo>
                  <a:pt x="41071" y="115887"/>
                </a:lnTo>
                <a:lnTo>
                  <a:pt x="50469" y="109562"/>
                </a:lnTo>
                <a:lnTo>
                  <a:pt x="56807" y="100164"/>
                </a:lnTo>
                <a:lnTo>
                  <a:pt x="59131" y="88658"/>
                </a:lnTo>
                <a:close/>
              </a:path>
              <a:path w="768985" h="118744">
                <a:moveTo>
                  <a:pt x="59131" y="29540"/>
                </a:moveTo>
                <a:lnTo>
                  <a:pt x="56794" y="18034"/>
                </a:lnTo>
                <a:lnTo>
                  <a:pt x="50469" y="8648"/>
                </a:lnTo>
                <a:lnTo>
                  <a:pt x="41071" y="2324"/>
                </a:lnTo>
                <a:lnTo>
                  <a:pt x="29565" y="0"/>
                </a:lnTo>
                <a:lnTo>
                  <a:pt x="18059" y="2324"/>
                </a:lnTo>
                <a:lnTo>
                  <a:pt x="8661" y="8648"/>
                </a:lnTo>
                <a:lnTo>
                  <a:pt x="2324" y="18046"/>
                </a:lnTo>
                <a:lnTo>
                  <a:pt x="0" y="29540"/>
                </a:lnTo>
                <a:lnTo>
                  <a:pt x="2324" y="41046"/>
                </a:lnTo>
                <a:lnTo>
                  <a:pt x="8661" y="50444"/>
                </a:lnTo>
                <a:lnTo>
                  <a:pt x="18059" y="56781"/>
                </a:lnTo>
                <a:lnTo>
                  <a:pt x="29565" y="59105"/>
                </a:lnTo>
                <a:lnTo>
                  <a:pt x="41071" y="56781"/>
                </a:lnTo>
                <a:lnTo>
                  <a:pt x="50469" y="50444"/>
                </a:lnTo>
                <a:lnTo>
                  <a:pt x="56807" y="41046"/>
                </a:lnTo>
                <a:lnTo>
                  <a:pt x="59131" y="29540"/>
                </a:lnTo>
                <a:close/>
              </a:path>
              <a:path w="768985" h="118744">
                <a:moveTo>
                  <a:pt x="768362" y="29540"/>
                </a:moveTo>
                <a:lnTo>
                  <a:pt x="766038" y="18034"/>
                </a:lnTo>
                <a:lnTo>
                  <a:pt x="759701" y="8648"/>
                </a:lnTo>
                <a:lnTo>
                  <a:pt x="750303" y="2324"/>
                </a:lnTo>
                <a:lnTo>
                  <a:pt x="738797" y="0"/>
                </a:lnTo>
                <a:lnTo>
                  <a:pt x="727290" y="2324"/>
                </a:lnTo>
                <a:lnTo>
                  <a:pt x="717892" y="8648"/>
                </a:lnTo>
                <a:lnTo>
                  <a:pt x="711555" y="18046"/>
                </a:lnTo>
                <a:lnTo>
                  <a:pt x="709231" y="29540"/>
                </a:lnTo>
                <a:lnTo>
                  <a:pt x="711555" y="41046"/>
                </a:lnTo>
                <a:lnTo>
                  <a:pt x="717892" y="50444"/>
                </a:lnTo>
                <a:lnTo>
                  <a:pt x="727290" y="56781"/>
                </a:lnTo>
                <a:lnTo>
                  <a:pt x="738797" y="59105"/>
                </a:lnTo>
                <a:lnTo>
                  <a:pt x="750303" y="56781"/>
                </a:lnTo>
                <a:lnTo>
                  <a:pt x="759701" y="50444"/>
                </a:lnTo>
                <a:lnTo>
                  <a:pt x="766038" y="41046"/>
                </a:lnTo>
                <a:lnTo>
                  <a:pt x="768362" y="29540"/>
                </a:lnTo>
                <a:close/>
              </a:path>
            </a:pathLst>
          </a:custGeom>
          <a:solidFill>
            <a:srgbClr val="424A53"/>
          </a:solidFill>
        </p:spPr>
        <p:txBody>
          <a:bodyPr wrap="square" lIns="0" tIns="0" rIns="0" bIns="0" rtlCol="0"/>
          <a:lstStyle/>
          <a:p>
            <a:endParaRPr sz="1688"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3811" y="1175577"/>
            <a:ext cx="199988" cy="18137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6935" y="1175577"/>
            <a:ext cx="199988" cy="181373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4501684" y="953963"/>
            <a:ext cx="74613" cy="55959"/>
          </a:xfrm>
          <a:custGeom>
            <a:avLst/>
            <a:gdLst/>
            <a:ahLst/>
            <a:cxnLst/>
            <a:rect l="l" t="t" r="r" b="b"/>
            <a:pathLst>
              <a:path w="59689" h="59690">
                <a:moveTo>
                  <a:pt x="29563" y="59085"/>
                </a:moveTo>
                <a:lnTo>
                  <a:pt x="18059" y="56764"/>
                </a:lnTo>
                <a:lnTo>
                  <a:pt x="8662" y="50433"/>
                </a:lnTo>
                <a:lnTo>
                  <a:pt x="2324" y="41042"/>
                </a:lnTo>
                <a:lnTo>
                  <a:pt x="0" y="29541"/>
                </a:lnTo>
                <a:lnTo>
                  <a:pt x="2324" y="18040"/>
                </a:lnTo>
                <a:lnTo>
                  <a:pt x="8662" y="8650"/>
                </a:lnTo>
                <a:lnTo>
                  <a:pt x="18060" y="2320"/>
                </a:lnTo>
                <a:lnTo>
                  <a:pt x="29563" y="0"/>
                </a:lnTo>
                <a:lnTo>
                  <a:pt x="41066" y="2308"/>
                </a:lnTo>
                <a:lnTo>
                  <a:pt x="50462" y="8636"/>
                </a:lnTo>
                <a:lnTo>
                  <a:pt x="56799" y="18030"/>
                </a:lnTo>
                <a:lnTo>
                  <a:pt x="59129" y="29541"/>
                </a:lnTo>
                <a:lnTo>
                  <a:pt x="56804" y="41042"/>
                </a:lnTo>
                <a:lnTo>
                  <a:pt x="50466" y="50433"/>
                </a:lnTo>
                <a:lnTo>
                  <a:pt x="41068" y="56764"/>
                </a:lnTo>
                <a:lnTo>
                  <a:pt x="29563" y="59085"/>
                </a:lnTo>
                <a:close/>
              </a:path>
            </a:pathLst>
          </a:custGeom>
          <a:solidFill>
            <a:srgbClr val="424A53"/>
          </a:solidFill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23" name="bg object 23"/>
          <p:cNvSpPr/>
          <p:nvPr/>
        </p:nvSpPr>
        <p:spPr>
          <a:xfrm>
            <a:off x="3799872" y="1314084"/>
            <a:ext cx="591344" cy="277416"/>
          </a:xfrm>
          <a:custGeom>
            <a:avLst/>
            <a:gdLst/>
            <a:ahLst/>
            <a:cxnLst/>
            <a:rect l="l" t="t" r="r" b="b"/>
            <a:pathLst>
              <a:path w="473075" h="295910">
                <a:moveTo>
                  <a:pt x="413710" y="295495"/>
                </a:moveTo>
                <a:lnTo>
                  <a:pt x="59093" y="295495"/>
                </a:lnTo>
                <a:lnTo>
                  <a:pt x="0" y="0"/>
                </a:lnTo>
                <a:lnTo>
                  <a:pt x="472776" y="0"/>
                </a:lnTo>
                <a:lnTo>
                  <a:pt x="413710" y="295495"/>
                </a:lnTo>
                <a:close/>
              </a:path>
            </a:pathLst>
          </a:custGeom>
          <a:solidFill>
            <a:srgbClr val="F5BA41"/>
          </a:solidFill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24" name="bg object 24"/>
          <p:cNvSpPr/>
          <p:nvPr/>
        </p:nvSpPr>
        <p:spPr>
          <a:xfrm>
            <a:off x="3762914" y="1314074"/>
            <a:ext cx="665163" cy="55959"/>
          </a:xfrm>
          <a:custGeom>
            <a:avLst/>
            <a:gdLst/>
            <a:ahLst/>
            <a:cxnLst/>
            <a:rect l="l" t="t" r="r" b="b"/>
            <a:pathLst>
              <a:path w="532129" h="59690">
                <a:moveTo>
                  <a:pt x="502342" y="59143"/>
                </a:moveTo>
                <a:lnTo>
                  <a:pt x="29566" y="59143"/>
                </a:lnTo>
                <a:lnTo>
                  <a:pt x="18043" y="56817"/>
                </a:lnTo>
                <a:lnTo>
                  <a:pt x="8647" y="50474"/>
                </a:lnTo>
                <a:lnTo>
                  <a:pt x="2318" y="41062"/>
                </a:lnTo>
                <a:lnTo>
                  <a:pt x="0" y="29532"/>
                </a:lnTo>
                <a:lnTo>
                  <a:pt x="2318" y="18053"/>
                </a:lnTo>
                <a:lnTo>
                  <a:pt x="8647" y="8668"/>
                </a:lnTo>
                <a:lnTo>
                  <a:pt x="18043" y="2335"/>
                </a:lnTo>
                <a:lnTo>
                  <a:pt x="29566" y="11"/>
                </a:lnTo>
                <a:lnTo>
                  <a:pt x="502347" y="0"/>
                </a:lnTo>
                <a:lnTo>
                  <a:pt x="513850" y="2323"/>
                </a:lnTo>
                <a:lnTo>
                  <a:pt x="523247" y="8657"/>
                </a:lnTo>
                <a:lnTo>
                  <a:pt x="529584" y="18045"/>
                </a:lnTo>
                <a:lnTo>
                  <a:pt x="531908" y="29532"/>
                </a:lnTo>
                <a:lnTo>
                  <a:pt x="529583" y="41063"/>
                </a:lnTo>
                <a:lnTo>
                  <a:pt x="523245" y="50475"/>
                </a:lnTo>
                <a:lnTo>
                  <a:pt x="513847" y="56818"/>
                </a:lnTo>
                <a:lnTo>
                  <a:pt x="502342" y="59143"/>
                </a:lnTo>
                <a:close/>
              </a:path>
            </a:pathLst>
          </a:custGeom>
          <a:solidFill>
            <a:srgbClr val="E87323"/>
          </a:solidFill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25" name="bg object 25"/>
          <p:cNvSpPr/>
          <p:nvPr/>
        </p:nvSpPr>
        <p:spPr>
          <a:xfrm>
            <a:off x="3245810" y="843126"/>
            <a:ext cx="1625600" cy="55959"/>
          </a:xfrm>
          <a:custGeom>
            <a:avLst/>
            <a:gdLst/>
            <a:ahLst/>
            <a:cxnLst/>
            <a:rect l="l" t="t" r="r" b="b"/>
            <a:pathLst>
              <a:path w="1300479" h="59690">
                <a:moveTo>
                  <a:pt x="1300196" y="59107"/>
                </a:moveTo>
                <a:lnTo>
                  <a:pt x="0" y="59107"/>
                </a:lnTo>
                <a:lnTo>
                  <a:pt x="0" y="0"/>
                </a:lnTo>
                <a:lnTo>
                  <a:pt x="1300196" y="0"/>
                </a:lnTo>
                <a:lnTo>
                  <a:pt x="1300196" y="59107"/>
                </a:lnTo>
                <a:close/>
              </a:path>
            </a:pathLst>
          </a:custGeom>
          <a:solidFill>
            <a:srgbClr val="F5BA41"/>
          </a:solidFill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26" name="bg object 26"/>
          <p:cNvSpPr/>
          <p:nvPr/>
        </p:nvSpPr>
        <p:spPr>
          <a:xfrm>
            <a:off x="3984545" y="1397198"/>
            <a:ext cx="222250" cy="138708"/>
          </a:xfrm>
          <a:custGeom>
            <a:avLst/>
            <a:gdLst/>
            <a:ahLst/>
            <a:cxnLst/>
            <a:rect l="l" t="t" r="r" b="b"/>
            <a:pathLst>
              <a:path w="177800" h="147955">
                <a:moveTo>
                  <a:pt x="59080" y="29527"/>
                </a:moveTo>
                <a:lnTo>
                  <a:pt x="56756" y="18046"/>
                </a:lnTo>
                <a:lnTo>
                  <a:pt x="50431" y="8648"/>
                </a:lnTo>
                <a:lnTo>
                  <a:pt x="41033" y="2324"/>
                </a:lnTo>
                <a:lnTo>
                  <a:pt x="29552" y="0"/>
                </a:lnTo>
                <a:lnTo>
                  <a:pt x="18034" y="2336"/>
                </a:lnTo>
                <a:lnTo>
                  <a:pt x="8648" y="8661"/>
                </a:lnTo>
                <a:lnTo>
                  <a:pt x="2311" y="18046"/>
                </a:lnTo>
                <a:lnTo>
                  <a:pt x="0" y="29527"/>
                </a:lnTo>
                <a:lnTo>
                  <a:pt x="0" y="118173"/>
                </a:lnTo>
                <a:lnTo>
                  <a:pt x="2311" y="129705"/>
                </a:lnTo>
                <a:lnTo>
                  <a:pt x="8648" y="139115"/>
                </a:lnTo>
                <a:lnTo>
                  <a:pt x="18034" y="145465"/>
                </a:lnTo>
                <a:lnTo>
                  <a:pt x="29565" y="147789"/>
                </a:lnTo>
                <a:lnTo>
                  <a:pt x="41046" y="145465"/>
                </a:lnTo>
                <a:lnTo>
                  <a:pt x="50431" y="139115"/>
                </a:lnTo>
                <a:lnTo>
                  <a:pt x="56756" y="129705"/>
                </a:lnTo>
                <a:lnTo>
                  <a:pt x="59080" y="118173"/>
                </a:lnTo>
                <a:lnTo>
                  <a:pt x="59080" y="29527"/>
                </a:lnTo>
                <a:close/>
              </a:path>
              <a:path w="177800" h="147955">
                <a:moveTo>
                  <a:pt x="177317" y="29527"/>
                </a:moveTo>
                <a:lnTo>
                  <a:pt x="174993" y="18046"/>
                </a:lnTo>
                <a:lnTo>
                  <a:pt x="168656" y="8648"/>
                </a:lnTo>
                <a:lnTo>
                  <a:pt x="159258" y="2324"/>
                </a:lnTo>
                <a:lnTo>
                  <a:pt x="147751" y="0"/>
                </a:lnTo>
                <a:lnTo>
                  <a:pt x="136258" y="2336"/>
                </a:lnTo>
                <a:lnTo>
                  <a:pt x="126873" y="8661"/>
                </a:lnTo>
                <a:lnTo>
                  <a:pt x="120548" y="18046"/>
                </a:lnTo>
                <a:lnTo>
                  <a:pt x="118237" y="29527"/>
                </a:lnTo>
                <a:lnTo>
                  <a:pt x="118237" y="118173"/>
                </a:lnTo>
                <a:lnTo>
                  <a:pt x="120548" y="129705"/>
                </a:lnTo>
                <a:lnTo>
                  <a:pt x="126873" y="139115"/>
                </a:lnTo>
                <a:lnTo>
                  <a:pt x="136258" y="145465"/>
                </a:lnTo>
                <a:lnTo>
                  <a:pt x="147751" y="147789"/>
                </a:lnTo>
                <a:lnTo>
                  <a:pt x="159258" y="145465"/>
                </a:lnTo>
                <a:lnTo>
                  <a:pt x="168656" y="139115"/>
                </a:lnTo>
                <a:lnTo>
                  <a:pt x="174993" y="129705"/>
                </a:lnTo>
                <a:lnTo>
                  <a:pt x="177317" y="118173"/>
                </a:lnTo>
                <a:lnTo>
                  <a:pt x="177317" y="29527"/>
                </a:lnTo>
                <a:close/>
              </a:path>
            </a:pathLst>
          </a:custGeom>
          <a:solidFill>
            <a:srgbClr val="E87323"/>
          </a:solidFill>
        </p:spPr>
        <p:txBody>
          <a:bodyPr wrap="square" lIns="0" tIns="0" rIns="0" bIns="0" rtlCol="0"/>
          <a:lstStyle/>
          <a:p>
            <a:endParaRPr sz="1688"/>
          </a:p>
        </p:txBody>
      </p:sp>
      <p:pic>
        <p:nvPicPr>
          <p:cNvPr id="27" name="bg 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97193" y="787720"/>
            <a:ext cx="221631" cy="16622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925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499DF-DF4D-4CF8-A6AE-D9BE5EF28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08310-0920-46F0-82B0-804C03FDC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46A6C-E0D1-4B92-AD40-A56092018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F52D4-366B-4CE4-A236-960148B8B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3CD77-0CCA-4870-94FA-0BACF1E35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3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DB0C-776F-410B-A99E-25794C0AD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50546-28CD-4273-85E5-8719AA7E5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2AFDD-2CA5-43BC-9204-22C068AE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7346E-741A-4DFF-9C81-5F3CE0D41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EB13B-3C57-4814-B657-1990727B4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A4A4-C379-49F0-B04B-CF172427B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A45EC-445D-414E-BD5E-51E7BB4CE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D388F-BCC6-46B9-9DED-0D8D71B05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1E7DC-898E-4788-9FE9-FD94AF8F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3A1D7-39F6-4018-8CC6-874FF1947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337D7-478B-4019-880C-66F140738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8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12DCE-D010-4B27-9804-0D368F851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ED125-C2E1-4D1C-A7C8-5D236B0E7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E9F86-9E2D-44A2-8148-9373C44AD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34C34-8A37-450D-B05B-6133FF8BF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3A72C-263E-4ADE-9F8D-A3F66F650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CA20C8-9DCD-4DF7-80A7-EBD5C1C9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6A7B42-644C-4D47-BA71-142013122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F8067-4538-4BFE-B26B-CDD576D5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3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7B534-5C22-4510-B5DD-0CAA66BF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E9F0D3-9BFC-4CAA-9AE6-4BABE4275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D705-B56F-458E-B50A-A810232EB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B9C96-F60A-4AB6-9D6B-D7670FBE5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9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27BA51-5BC0-4292-A449-73BBA7FBC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216C4B-4790-4BEB-8BDB-6B8E82519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284C4-4225-41DE-8031-4701EB211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91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E845B-65FD-4B52-8392-5F2680F9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40012-817B-4FCD-8391-83E625C1D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287D6C-826B-4407-966F-A523D3DC9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4C0DD-A123-4A55-8780-54341AF9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10EF3-F849-452F-95C7-96315563E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49F6B5-5EB6-438C-9ECE-9B321A36D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4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1140-2EA5-4E34-AF0C-6C2026C5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809D60-37B7-4812-BD5D-504E1CD8BE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4D175-D7AF-4B7E-95DD-DA295ABF2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F1DA1-06EB-4576-9A9B-24A8B1C0B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FC7B32-FE13-4B33-8CF8-B2C282D8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BC1EF-351F-4D67-B4A0-0FB9273E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78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2C6D-1E3A-4679-BB20-CEC59521B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C632C-95BA-4B79-B730-05E326BAD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6F7EA-E3A5-4286-9AFB-FB5A0BB827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98406-DEEC-466F-8337-63C764585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BBDFE-BB8A-4DCF-A662-5F59200D5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6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4658" y="302026"/>
            <a:ext cx="712152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CFCF5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5001" y="1659596"/>
            <a:ext cx="7280275" cy="3000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rgbClr val="3C455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60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28625">
        <a:defRPr>
          <a:latin typeface="+mn-lt"/>
          <a:ea typeface="+mn-ea"/>
          <a:cs typeface="+mn-cs"/>
        </a:defRPr>
      </a:lvl2pPr>
      <a:lvl3pPr marL="857250">
        <a:defRPr>
          <a:latin typeface="+mn-lt"/>
          <a:ea typeface="+mn-ea"/>
          <a:cs typeface="+mn-cs"/>
        </a:defRPr>
      </a:lvl3pPr>
      <a:lvl4pPr marL="1285875">
        <a:defRPr>
          <a:latin typeface="+mn-lt"/>
          <a:ea typeface="+mn-ea"/>
          <a:cs typeface="+mn-cs"/>
        </a:defRPr>
      </a:lvl4pPr>
      <a:lvl5pPr marL="1714500">
        <a:defRPr>
          <a:latin typeface="+mn-lt"/>
          <a:ea typeface="+mn-ea"/>
          <a:cs typeface="+mn-cs"/>
        </a:defRPr>
      </a:lvl5pPr>
      <a:lvl6pPr marL="2143125">
        <a:defRPr>
          <a:latin typeface="+mn-lt"/>
          <a:ea typeface="+mn-ea"/>
          <a:cs typeface="+mn-cs"/>
        </a:defRPr>
      </a:lvl6pPr>
      <a:lvl7pPr marL="2571750">
        <a:defRPr>
          <a:latin typeface="+mn-lt"/>
          <a:ea typeface="+mn-ea"/>
          <a:cs typeface="+mn-cs"/>
        </a:defRPr>
      </a:lvl7pPr>
      <a:lvl8pPr marL="3000375">
        <a:defRPr>
          <a:latin typeface="+mn-lt"/>
          <a:ea typeface="+mn-ea"/>
          <a:cs typeface="+mn-cs"/>
        </a:defRPr>
      </a:lvl8pPr>
      <a:lvl9pPr marL="34290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28625">
        <a:defRPr>
          <a:latin typeface="+mn-lt"/>
          <a:ea typeface="+mn-ea"/>
          <a:cs typeface="+mn-cs"/>
        </a:defRPr>
      </a:lvl2pPr>
      <a:lvl3pPr marL="857250">
        <a:defRPr>
          <a:latin typeface="+mn-lt"/>
          <a:ea typeface="+mn-ea"/>
          <a:cs typeface="+mn-cs"/>
        </a:defRPr>
      </a:lvl3pPr>
      <a:lvl4pPr marL="1285875">
        <a:defRPr>
          <a:latin typeface="+mn-lt"/>
          <a:ea typeface="+mn-ea"/>
          <a:cs typeface="+mn-cs"/>
        </a:defRPr>
      </a:lvl4pPr>
      <a:lvl5pPr marL="1714500">
        <a:defRPr>
          <a:latin typeface="+mn-lt"/>
          <a:ea typeface="+mn-ea"/>
          <a:cs typeface="+mn-cs"/>
        </a:defRPr>
      </a:lvl5pPr>
      <a:lvl6pPr marL="2143125">
        <a:defRPr>
          <a:latin typeface="+mn-lt"/>
          <a:ea typeface="+mn-ea"/>
          <a:cs typeface="+mn-cs"/>
        </a:defRPr>
      </a:lvl6pPr>
      <a:lvl7pPr marL="2571750">
        <a:defRPr>
          <a:latin typeface="+mn-lt"/>
          <a:ea typeface="+mn-ea"/>
          <a:cs typeface="+mn-cs"/>
        </a:defRPr>
      </a:lvl7pPr>
      <a:lvl8pPr marL="3000375">
        <a:defRPr>
          <a:latin typeface="+mn-lt"/>
          <a:ea typeface="+mn-ea"/>
          <a:cs typeface="+mn-cs"/>
        </a:defRPr>
      </a:lvl8pPr>
      <a:lvl9pPr marL="34290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950A77-ADBA-8D91-DA78-A384A0E3C19D}"/>
              </a:ext>
            </a:extLst>
          </p:cNvPr>
          <p:cNvSpPr/>
          <p:nvPr/>
        </p:nvSpPr>
        <p:spPr>
          <a:xfrm>
            <a:off x="0" y="0"/>
            <a:ext cx="12228284" cy="6855732"/>
          </a:xfrm>
          <a:prstGeom prst="rect">
            <a:avLst/>
          </a:prstGeom>
          <a:solidFill>
            <a:srgbClr val="2D3D6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FCB318E-6BCE-49C0-9A8F-39B353D6C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52" y="250765"/>
            <a:ext cx="5794260" cy="1645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9D70E9-864E-4035-8BA8-1990C416C0A7}"/>
              </a:ext>
            </a:extLst>
          </p:cNvPr>
          <p:cNvSpPr txBox="1"/>
          <p:nvPr/>
        </p:nvSpPr>
        <p:spPr>
          <a:xfrm>
            <a:off x="1428831" y="5263080"/>
            <a:ext cx="9370622" cy="1200329"/>
          </a:xfrm>
          <a:prstGeom prst="rect">
            <a:avLst/>
          </a:prstGeom>
          <a:noFill/>
          <a:effectLst>
            <a:outerShdw blurRad="76200" dist="139700" dir="2700000" sy="-23000" kx="-800400" algn="b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Gwenn Nolan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B9444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Founder &amp; CEO, Mother Compost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E1BE9D-E086-42C6-B7F5-2C26B267F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8445" y="1722702"/>
            <a:ext cx="3639815" cy="363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03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4E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89927" y="1729220"/>
            <a:ext cx="1269206" cy="688442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/>
          <a:p>
            <a:pPr marL="11906" marR="4763" indent="63103" defTabSz="857250">
              <a:lnSpc>
                <a:spcPct val="117900"/>
              </a:lnSpc>
              <a:spcBef>
                <a:spcPts val="84"/>
              </a:spcBef>
            </a:pPr>
            <a:r>
              <a:rPr sz="1969" kern="0" spc="-319">
                <a:solidFill>
                  <a:srgbClr val="040A25"/>
                </a:solidFill>
                <a:latin typeface="Tahoma"/>
                <a:cs typeface="Tahoma"/>
              </a:rPr>
              <a:t>G</a:t>
            </a:r>
            <a:r>
              <a:rPr sz="1969" kern="0" spc="-352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141">
                <a:solidFill>
                  <a:srgbClr val="040A25"/>
                </a:solidFill>
                <a:latin typeface="Tahoma"/>
                <a:cs typeface="Tahoma"/>
              </a:rPr>
              <a:t>R</a:t>
            </a:r>
            <a:r>
              <a:rPr sz="1969" kern="0" spc="-352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366">
                <a:solidFill>
                  <a:srgbClr val="040A25"/>
                </a:solidFill>
                <a:latin typeface="Tahoma"/>
                <a:cs typeface="Tahoma"/>
              </a:rPr>
              <a:t>O</a:t>
            </a:r>
            <a:r>
              <a:rPr sz="1969" kern="0" spc="-352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113">
                <a:solidFill>
                  <a:srgbClr val="040A25"/>
                </a:solidFill>
                <a:latin typeface="Tahoma"/>
                <a:cs typeface="Tahoma"/>
              </a:rPr>
              <a:t>C</a:t>
            </a:r>
            <a:r>
              <a:rPr sz="1969" kern="0" spc="-352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84">
                <a:solidFill>
                  <a:srgbClr val="040A25"/>
                </a:solidFill>
                <a:latin typeface="Tahoma"/>
                <a:cs typeface="Tahoma"/>
              </a:rPr>
              <a:t>E</a:t>
            </a:r>
            <a:r>
              <a:rPr sz="1969" kern="0" spc="-352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141">
                <a:solidFill>
                  <a:srgbClr val="040A25"/>
                </a:solidFill>
                <a:latin typeface="Tahoma"/>
                <a:cs typeface="Tahoma"/>
              </a:rPr>
              <a:t>R</a:t>
            </a:r>
            <a:r>
              <a:rPr sz="1969" kern="0" spc="-352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80">
                <a:solidFill>
                  <a:srgbClr val="040A25"/>
                </a:solidFill>
                <a:latin typeface="Tahoma"/>
                <a:cs typeface="Tahoma"/>
              </a:rPr>
              <a:t>/ </a:t>
            </a:r>
            <a:r>
              <a:rPr sz="1969" kern="0" spc="-277">
                <a:solidFill>
                  <a:srgbClr val="040A25"/>
                </a:solidFill>
                <a:latin typeface="Tahoma"/>
                <a:cs typeface="Tahoma"/>
              </a:rPr>
              <a:t>M</a:t>
            </a:r>
            <a:r>
              <a:rPr sz="1969" kern="0" spc="-352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>
                <a:solidFill>
                  <a:srgbClr val="040A25"/>
                </a:solidFill>
                <a:latin typeface="Tahoma"/>
                <a:cs typeface="Tahoma"/>
              </a:rPr>
              <a:t>A</a:t>
            </a:r>
            <a:r>
              <a:rPr sz="1969" kern="0" spc="-34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141">
                <a:solidFill>
                  <a:srgbClr val="040A25"/>
                </a:solidFill>
                <a:latin typeface="Tahoma"/>
                <a:cs typeface="Tahoma"/>
              </a:rPr>
              <a:t>R</a:t>
            </a:r>
            <a:r>
              <a:rPr sz="1969" kern="0" spc="-34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145">
                <a:solidFill>
                  <a:srgbClr val="040A25"/>
                </a:solidFill>
                <a:latin typeface="Tahoma"/>
                <a:cs typeface="Tahoma"/>
              </a:rPr>
              <a:t>K</a:t>
            </a:r>
            <a:r>
              <a:rPr sz="1969" kern="0" spc="-34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84">
                <a:solidFill>
                  <a:srgbClr val="040A25"/>
                </a:solidFill>
                <a:latin typeface="Tahoma"/>
                <a:cs typeface="Tahoma"/>
              </a:rPr>
              <a:t>E</a:t>
            </a:r>
            <a:r>
              <a:rPr sz="1969" kern="0" spc="-34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113">
                <a:solidFill>
                  <a:srgbClr val="040A25"/>
                </a:solidFill>
                <a:latin typeface="Tahoma"/>
                <a:cs typeface="Tahoma"/>
              </a:rPr>
              <a:t>T</a:t>
            </a:r>
            <a:r>
              <a:rPr sz="1969" kern="0" spc="-34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89">
                <a:solidFill>
                  <a:srgbClr val="040A25"/>
                </a:solidFill>
                <a:latin typeface="Tahoma"/>
                <a:cs typeface="Tahoma"/>
              </a:rPr>
              <a:t>'</a:t>
            </a:r>
            <a:r>
              <a:rPr sz="1969" kern="0" spc="-34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107">
                <a:solidFill>
                  <a:srgbClr val="040A25"/>
                </a:solidFill>
                <a:latin typeface="Tahoma"/>
                <a:cs typeface="Tahoma"/>
              </a:rPr>
              <a:t>S</a:t>
            </a:r>
            <a:endParaRPr sz="1969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41593" y="494525"/>
            <a:ext cx="2173255" cy="21732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283980" y="1995829"/>
            <a:ext cx="688777" cy="319262"/>
          </a:xfrm>
          <a:prstGeom prst="rect">
            <a:avLst/>
          </a:prstGeom>
        </p:spPr>
        <p:txBody>
          <a:bodyPr vert="horz" wrap="square" lIns="0" tIns="16073" rIns="0" bIns="0" rtlCol="0">
            <a:spAutoFit/>
          </a:bodyPr>
          <a:lstStyle/>
          <a:p>
            <a:pPr marL="11906" defTabSz="857250">
              <a:spcBef>
                <a:spcPts val="127"/>
              </a:spcBef>
            </a:pPr>
            <a:r>
              <a:rPr sz="1969" kern="0" spc="-220">
                <a:solidFill>
                  <a:srgbClr val="040A25"/>
                </a:solidFill>
                <a:latin typeface="Tahoma"/>
                <a:cs typeface="Tahoma"/>
              </a:rPr>
              <a:t>H</a:t>
            </a:r>
            <a:r>
              <a:rPr sz="1969" kern="0" spc="-352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366">
                <a:solidFill>
                  <a:srgbClr val="040A25"/>
                </a:solidFill>
                <a:latin typeface="Tahoma"/>
                <a:cs typeface="Tahoma"/>
              </a:rPr>
              <a:t>O</a:t>
            </a:r>
            <a:r>
              <a:rPr sz="1969" kern="0" spc="-352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277">
                <a:solidFill>
                  <a:srgbClr val="040A25"/>
                </a:solidFill>
                <a:latin typeface="Tahoma"/>
                <a:cs typeface="Tahoma"/>
              </a:rPr>
              <a:t>M</a:t>
            </a:r>
            <a:r>
              <a:rPr sz="1969" kern="0" spc="-352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47">
                <a:solidFill>
                  <a:srgbClr val="040A25"/>
                </a:solidFill>
                <a:latin typeface="Tahoma"/>
                <a:cs typeface="Tahoma"/>
              </a:rPr>
              <a:t>E</a:t>
            </a:r>
            <a:endParaRPr sz="1969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94395" y="4380367"/>
            <a:ext cx="2255137" cy="225513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582927" y="5843249"/>
            <a:ext cx="1218605" cy="715781"/>
          </a:xfrm>
          <a:prstGeom prst="rect">
            <a:avLst/>
          </a:prstGeom>
        </p:spPr>
        <p:txBody>
          <a:bodyPr vert="horz" wrap="square" lIns="0" tIns="11311" rIns="0" bIns="0" rtlCol="0">
            <a:spAutoFit/>
          </a:bodyPr>
          <a:lstStyle/>
          <a:p>
            <a:pPr marL="386953" marR="4763" indent="-375642" defTabSz="857250">
              <a:lnSpc>
                <a:spcPct val="116700"/>
              </a:lnSpc>
              <a:spcBef>
                <a:spcPts val="89"/>
              </a:spcBef>
            </a:pPr>
            <a:r>
              <a:rPr sz="2063" kern="0" spc="-131">
                <a:solidFill>
                  <a:srgbClr val="040A25"/>
                </a:solidFill>
                <a:latin typeface="Tahoma"/>
                <a:cs typeface="Tahoma"/>
              </a:rPr>
              <a:t>C</a:t>
            </a:r>
            <a:r>
              <a:rPr sz="2063" kern="0" spc="-370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2063" kern="0" spc="-398">
                <a:solidFill>
                  <a:srgbClr val="040A25"/>
                </a:solidFill>
                <a:latin typeface="Tahoma"/>
                <a:cs typeface="Tahoma"/>
              </a:rPr>
              <a:t>O</a:t>
            </a:r>
            <a:r>
              <a:rPr sz="2063" kern="0" spc="-370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2063" kern="0" spc="-291">
                <a:solidFill>
                  <a:srgbClr val="040A25"/>
                </a:solidFill>
                <a:latin typeface="Tahoma"/>
                <a:cs typeface="Tahoma"/>
              </a:rPr>
              <a:t>M</a:t>
            </a:r>
            <a:r>
              <a:rPr sz="2063" kern="0" spc="-370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2063" kern="0" spc="-42">
                <a:solidFill>
                  <a:srgbClr val="040A25"/>
                </a:solidFill>
                <a:latin typeface="Tahoma"/>
                <a:cs typeface="Tahoma"/>
              </a:rPr>
              <a:t>P</a:t>
            </a:r>
            <a:r>
              <a:rPr sz="2063" kern="0" spc="-366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2063" kern="0" spc="-398">
                <a:solidFill>
                  <a:srgbClr val="040A25"/>
                </a:solidFill>
                <a:latin typeface="Tahoma"/>
                <a:cs typeface="Tahoma"/>
              </a:rPr>
              <a:t>O</a:t>
            </a:r>
            <a:r>
              <a:rPr sz="2063" kern="0" spc="-370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2063" kern="0" spc="-169">
                <a:solidFill>
                  <a:srgbClr val="040A25"/>
                </a:solidFill>
                <a:latin typeface="Tahoma"/>
                <a:cs typeface="Tahoma"/>
              </a:rPr>
              <a:t>S</a:t>
            </a:r>
            <a:r>
              <a:rPr sz="2063" kern="0" spc="-370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2063" kern="0" spc="-94">
                <a:solidFill>
                  <a:srgbClr val="040A25"/>
                </a:solidFill>
                <a:latin typeface="Tahoma"/>
                <a:cs typeface="Tahoma"/>
              </a:rPr>
              <a:t>T </a:t>
            </a:r>
            <a:r>
              <a:rPr sz="2063" kern="0" spc="-42">
                <a:solidFill>
                  <a:srgbClr val="040A25"/>
                </a:solidFill>
                <a:latin typeface="Tahoma"/>
                <a:cs typeface="Tahoma"/>
              </a:rPr>
              <a:t>P</a:t>
            </a:r>
            <a:r>
              <a:rPr sz="2063" kern="0" spc="-370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2063" kern="0" spc="-323">
                <a:solidFill>
                  <a:srgbClr val="040A25"/>
                </a:solidFill>
                <a:latin typeface="Tahoma"/>
                <a:cs typeface="Tahoma"/>
              </a:rPr>
              <a:t>I</a:t>
            </a:r>
            <a:r>
              <a:rPr sz="2063" kern="0" spc="-370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2063" kern="0" spc="-98">
                <a:solidFill>
                  <a:srgbClr val="040A25"/>
                </a:solidFill>
                <a:latin typeface="Tahoma"/>
                <a:cs typeface="Tahoma"/>
              </a:rPr>
              <a:t>L</a:t>
            </a:r>
            <a:r>
              <a:rPr sz="2063" kern="0" spc="-370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2063" kern="0" spc="-47">
                <a:solidFill>
                  <a:srgbClr val="040A25"/>
                </a:solidFill>
                <a:latin typeface="Tahoma"/>
                <a:cs typeface="Tahoma"/>
              </a:rPr>
              <a:t>E</a:t>
            </a:r>
            <a:endParaRPr sz="2063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34389" y="3117952"/>
            <a:ext cx="2156222" cy="2156222"/>
          </a:xfrm>
          <a:custGeom>
            <a:avLst/>
            <a:gdLst/>
            <a:ahLst/>
            <a:cxnLst/>
            <a:rect l="l" t="t" r="r" b="b"/>
            <a:pathLst>
              <a:path w="2299970" h="2299970">
                <a:moveTo>
                  <a:pt x="1149936" y="2299867"/>
                </a:moveTo>
                <a:lnTo>
                  <a:pt x="1101324" y="2298859"/>
                </a:lnTo>
                <a:lnTo>
                  <a:pt x="1053229" y="2295859"/>
                </a:lnTo>
                <a:lnTo>
                  <a:pt x="1005688" y="2290908"/>
                </a:lnTo>
                <a:lnTo>
                  <a:pt x="958741" y="2284046"/>
                </a:lnTo>
                <a:lnTo>
                  <a:pt x="912428" y="2275312"/>
                </a:lnTo>
                <a:lnTo>
                  <a:pt x="866789" y="2264748"/>
                </a:lnTo>
                <a:lnTo>
                  <a:pt x="821864" y="2252391"/>
                </a:lnTo>
                <a:lnTo>
                  <a:pt x="777693" y="2238283"/>
                </a:lnTo>
                <a:lnTo>
                  <a:pt x="734315" y="2222464"/>
                </a:lnTo>
                <a:lnTo>
                  <a:pt x="691771" y="2204973"/>
                </a:lnTo>
                <a:lnTo>
                  <a:pt x="650101" y="2185850"/>
                </a:lnTo>
                <a:lnTo>
                  <a:pt x="609343" y="2165135"/>
                </a:lnTo>
                <a:lnTo>
                  <a:pt x="569540" y="2142868"/>
                </a:lnTo>
                <a:lnTo>
                  <a:pt x="530729" y="2119089"/>
                </a:lnTo>
                <a:lnTo>
                  <a:pt x="492951" y="2093838"/>
                </a:lnTo>
                <a:lnTo>
                  <a:pt x="456247" y="2067154"/>
                </a:lnTo>
                <a:lnTo>
                  <a:pt x="420655" y="2039079"/>
                </a:lnTo>
                <a:lnTo>
                  <a:pt x="386216" y="2009650"/>
                </a:lnTo>
                <a:lnTo>
                  <a:pt x="352970" y="1978910"/>
                </a:lnTo>
                <a:lnTo>
                  <a:pt x="320957" y="1946896"/>
                </a:lnTo>
                <a:lnTo>
                  <a:pt x="290216" y="1913650"/>
                </a:lnTo>
                <a:lnTo>
                  <a:pt x="260788" y="1879212"/>
                </a:lnTo>
                <a:lnTo>
                  <a:pt x="232713" y="1843620"/>
                </a:lnTo>
                <a:lnTo>
                  <a:pt x="206029" y="1806916"/>
                </a:lnTo>
                <a:lnTo>
                  <a:pt x="180778" y="1769138"/>
                </a:lnTo>
                <a:lnTo>
                  <a:pt x="156999" y="1730327"/>
                </a:lnTo>
                <a:lnTo>
                  <a:pt x="134732" y="1690523"/>
                </a:lnTo>
                <a:lnTo>
                  <a:pt x="114017" y="1649766"/>
                </a:lnTo>
                <a:lnTo>
                  <a:pt x="94894" y="1608095"/>
                </a:lnTo>
                <a:lnTo>
                  <a:pt x="77403" y="1565551"/>
                </a:lnTo>
                <a:lnTo>
                  <a:pt x="61584" y="1522174"/>
                </a:lnTo>
                <a:lnTo>
                  <a:pt x="47476" y="1478002"/>
                </a:lnTo>
                <a:lnTo>
                  <a:pt x="35120" y="1433077"/>
                </a:lnTo>
                <a:lnTo>
                  <a:pt x="24555" y="1387438"/>
                </a:lnTo>
                <a:lnTo>
                  <a:pt x="15821" y="1341125"/>
                </a:lnTo>
                <a:lnTo>
                  <a:pt x="8959" y="1294179"/>
                </a:lnTo>
                <a:lnTo>
                  <a:pt x="4008" y="1246638"/>
                </a:lnTo>
                <a:lnTo>
                  <a:pt x="1008" y="1198543"/>
                </a:lnTo>
                <a:lnTo>
                  <a:pt x="0" y="1149934"/>
                </a:lnTo>
                <a:lnTo>
                  <a:pt x="1008" y="1101324"/>
                </a:lnTo>
                <a:lnTo>
                  <a:pt x="4008" y="1053229"/>
                </a:lnTo>
                <a:lnTo>
                  <a:pt x="8959" y="1005688"/>
                </a:lnTo>
                <a:lnTo>
                  <a:pt x="15821" y="958741"/>
                </a:lnTo>
                <a:lnTo>
                  <a:pt x="24555" y="912429"/>
                </a:lnTo>
                <a:lnTo>
                  <a:pt x="35120" y="866790"/>
                </a:lnTo>
                <a:lnTo>
                  <a:pt x="47476" y="821865"/>
                </a:lnTo>
                <a:lnTo>
                  <a:pt x="61584" y="777693"/>
                </a:lnTo>
                <a:lnTo>
                  <a:pt x="77403" y="734316"/>
                </a:lnTo>
                <a:lnTo>
                  <a:pt x="94894" y="691772"/>
                </a:lnTo>
                <a:lnTo>
                  <a:pt x="114017" y="650101"/>
                </a:lnTo>
                <a:lnTo>
                  <a:pt x="134732" y="609344"/>
                </a:lnTo>
                <a:lnTo>
                  <a:pt x="156999" y="569540"/>
                </a:lnTo>
                <a:lnTo>
                  <a:pt x="180778" y="530729"/>
                </a:lnTo>
                <a:lnTo>
                  <a:pt x="206029" y="492951"/>
                </a:lnTo>
                <a:lnTo>
                  <a:pt x="232713" y="456247"/>
                </a:lnTo>
                <a:lnTo>
                  <a:pt x="260788" y="420655"/>
                </a:lnTo>
                <a:lnTo>
                  <a:pt x="290216" y="386217"/>
                </a:lnTo>
                <a:lnTo>
                  <a:pt x="320957" y="352971"/>
                </a:lnTo>
                <a:lnTo>
                  <a:pt x="352970" y="320957"/>
                </a:lnTo>
                <a:lnTo>
                  <a:pt x="386216" y="290217"/>
                </a:lnTo>
                <a:lnTo>
                  <a:pt x="420655" y="260788"/>
                </a:lnTo>
                <a:lnTo>
                  <a:pt x="456247" y="232713"/>
                </a:lnTo>
                <a:lnTo>
                  <a:pt x="492951" y="206029"/>
                </a:lnTo>
                <a:lnTo>
                  <a:pt x="530729" y="180778"/>
                </a:lnTo>
                <a:lnTo>
                  <a:pt x="569540" y="156999"/>
                </a:lnTo>
                <a:lnTo>
                  <a:pt x="609343" y="134732"/>
                </a:lnTo>
                <a:lnTo>
                  <a:pt x="650101" y="114017"/>
                </a:lnTo>
                <a:lnTo>
                  <a:pt x="691771" y="94894"/>
                </a:lnTo>
                <a:lnTo>
                  <a:pt x="734315" y="77403"/>
                </a:lnTo>
                <a:lnTo>
                  <a:pt x="777693" y="61584"/>
                </a:lnTo>
                <a:lnTo>
                  <a:pt x="821864" y="47476"/>
                </a:lnTo>
                <a:lnTo>
                  <a:pt x="866789" y="35120"/>
                </a:lnTo>
                <a:lnTo>
                  <a:pt x="912428" y="24555"/>
                </a:lnTo>
                <a:lnTo>
                  <a:pt x="958741" y="15821"/>
                </a:lnTo>
                <a:lnTo>
                  <a:pt x="1005688" y="8959"/>
                </a:lnTo>
                <a:lnTo>
                  <a:pt x="1053229" y="4008"/>
                </a:lnTo>
                <a:lnTo>
                  <a:pt x="1101324" y="1008"/>
                </a:lnTo>
                <a:lnTo>
                  <a:pt x="1149933" y="0"/>
                </a:lnTo>
                <a:lnTo>
                  <a:pt x="1198543" y="1008"/>
                </a:lnTo>
                <a:lnTo>
                  <a:pt x="1246638" y="4008"/>
                </a:lnTo>
                <a:lnTo>
                  <a:pt x="1294179" y="8959"/>
                </a:lnTo>
                <a:lnTo>
                  <a:pt x="1341125" y="15821"/>
                </a:lnTo>
                <a:lnTo>
                  <a:pt x="1387438" y="24555"/>
                </a:lnTo>
                <a:lnTo>
                  <a:pt x="1433077" y="35120"/>
                </a:lnTo>
                <a:lnTo>
                  <a:pt x="1478002" y="47476"/>
                </a:lnTo>
                <a:lnTo>
                  <a:pt x="1522173" y="61584"/>
                </a:lnTo>
                <a:lnTo>
                  <a:pt x="1565551" y="77403"/>
                </a:lnTo>
                <a:lnTo>
                  <a:pt x="1608095" y="94894"/>
                </a:lnTo>
                <a:lnTo>
                  <a:pt x="1649766" y="114017"/>
                </a:lnTo>
                <a:lnTo>
                  <a:pt x="1690523" y="134732"/>
                </a:lnTo>
                <a:lnTo>
                  <a:pt x="1730327" y="156999"/>
                </a:lnTo>
                <a:lnTo>
                  <a:pt x="1769138" y="180778"/>
                </a:lnTo>
                <a:lnTo>
                  <a:pt x="1806915" y="206029"/>
                </a:lnTo>
                <a:lnTo>
                  <a:pt x="1843620" y="232713"/>
                </a:lnTo>
                <a:lnTo>
                  <a:pt x="1879211" y="260788"/>
                </a:lnTo>
                <a:lnTo>
                  <a:pt x="1913650" y="290217"/>
                </a:lnTo>
                <a:lnTo>
                  <a:pt x="1946896" y="320957"/>
                </a:lnTo>
                <a:lnTo>
                  <a:pt x="1978909" y="352971"/>
                </a:lnTo>
                <a:lnTo>
                  <a:pt x="2009650" y="386217"/>
                </a:lnTo>
                <a:lnTo>
                  <a:pt x="2039078" y="420655"/>
                </a:lnTo>
                <a:lnTo>
                  <a:pt x="2067154" y="456247"/>
                </a:lnTo>
                <a:lnTo>
                  <a:pt x="2093837" y="492951"/>
                </a:lnTo>
                <a:lnTo>
                  <a:pt x="2119089" y="530729"/>
                </a:lnTo>
                <a:lnTo>
                  <a:pt x="2142867" y="569540"/>
                </a:lnTo>
                <a:lnTo>
                  <a:pt x="2165134" y="609344"/>
                </a:lnTo>
                <a:lnTo>
                  <a:pt x="2185849" y="650101"/>
                </a:lnTo>
                <a:lnTo>
                  <a:pt x="2204972" y="691772"/>
                </a:lnTo>
                <a:lnTo>
                  <a:pt x="2222464" y="734316"/>
                </a:lnTo>
                <a:lnTo>
                  <a:pt x="2238283" y="777693"/>
                </a:lnTo>
                <a:lnTo>
                  <a:pt x="2252391" y="821865"/>
                </a:lnTo>
                <a:lnTo>
                  <a:pt x="2264747" y="866790"/>
                </a:lnTo>
                <a:lnTo>
                  <a:pt x="2275312" y="912429"/>
                </a:lnTo>
                <a:lnTo>
                  <a:pt x="2284045" y="958741"/>
                </a:lnTo>
                <a:lnTo>
                  <a:pt x="2290908" y="1005688"/>
                </a:lnTo>
                <a:lnTo>
                  <a:pt x="2295858" y="1053229"/>
                </a:lnTo>
                <a:lnTo>
                  <a:pt x="2298858" y="1101324"/>
                </a:lnTo>
                <a:lnTo>
                  <a:pt x="2299867" y="1149933"/>
                </a:lnTo>
                <a:lnTo>
                  <a:pt x="2298858" y="1198543"/>
                </a:lnTo>
                <a:lnTo>
                  <a:pt x="2295858" y="1246638"/>
                </a:lnTo>
                <a:lnTo>
                  <a:pt x="2290908" y="1294179"/>
                </a:lnTo>
                <a:lnTo>
                  <a:pt x="2284045" y="1341125"/>
                </a:lnTo>
                <a:lnTo>
                  <a:pt x="2275312" y="1387438"/>
                </a:lnTo>
                <a:lnTo>
                  <a:pt x="2264747" y="1433077"/>
                </a:lnTo>
                <a:lnTo>
                  <a:pt x="2252391" y="1478002"/>
                </a:lnTo>
                <a:lnTo>
                  <a:pt x="2238283" y="1522174"/>
                </a:lnTo>
                <a:lnTo>
                  <a:pt x="2222464" y="1565551"/>
                </a:lnTo>
                <a:lnTo>
                  <a:pt x="2204972" y="1608095"/>
                </a:lnTo>
                <a:lnTo>
                  <a:pt x="2185849" y="1649766"/>
                </a:lnTo>
                <a:lnTo>
                  <a:pt x="2165134" y="1690523"/>
                </a:lnTo>
                <a:lnTo>
                  <a:pt x="2142867" y="1730327"/>
                </a:lnTo>
                <a:lnTo>
                  <a:pt x="2119089" y="1769138"/>
                </a:lnTo>
                <a:lnTo>
                  <a:pt x="2093837" y="1806916"/>
                </a:lnTo>
                <a:lnTo>
                  <a:pt x="2067154" y="1843620"/>
                </a:lnTo>
                <a:lnTo>
                  <a:pt x="2039078" y="1879212"/>
                </a:lnTo>
                <a:lnTo>
                  <a:pt x="2009650" y="1913650"/>
                </a:lnTo>
                <a:lnTo>
                  <a:pt x="1978909" y="1946896"/>
                </a:lnTo>
                <a:lnTo>
                  <a:pt x="1946896" y="1978910"/>
                </a:lnTo>
                <a:lnTo>
                  <a:pt x="1913650" y="2009650"/>
                </a:lnTo>
                <a:lnTo>
                  <a:pt x="1879211" y="2039079"/>
                </a:lnTo>
                <a:lnTo>
                  <a:pt x="1843620" y="2067154"/>
                </a:lnTo>
                <a:lnTo>
                  <a:pt x="1806915" y="2093838"/>
                </a:lnTo>
                <a:lnTo>
                  <a:pt x="1769138" y="2119089"/>
                </a:lnTo>
                <a:lnTo>
                  <a:pt x="1730327" y="2142868"/>
                </a:lnTo>
                <a:lnTo>
                  <a:pt x="1690523" y="2165135"/>
                </a:lnTo>
                <a:lnTo>
                  <a:pt x="1649766" y="2185850"/>
                </a:lnTo>
                <a:lnTo>
                  <a:pt x="1608095" y="2204973"/>
                </a:lnTo>
                <a:lnTo>
                  <a:pt x="1565551" y="2222464"/>
                </a:lnTo>
                <a:lnTo>
                  <a:pt x="1522173" y="2238283"/>
                </a:lnTo>
                <a:lnTo>
                  <a:pt x="1478002" y="2252391"/>
                </a:lnTo>
                <a:lnTo>
                  <a:pt x="1433077" y="2264748"/>
                </a:lnTo>
                <a:lnTo>
                  <a:pt x="1387438" y="2275312"/>
                </a:lnTo>
                <a:lnTo>
                  <a:pt x="1341125" y="2284046"/>
                </a:lnTo>
                <a:lnTo>
                  <a:pt x="1294179" y="2290908"/>
                </a:lnTo>
                <a:lnTo>
                  <a:pt x="1246638" y="2295859"/>
                </a:lnTo>
                <a:lnTo>
                  <a:pt x="1198543" y="2298859"/>
                </a:lnTo>
                <a:lnTo>
                  <a:pt x="1149936" y="22998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84687" y="4630760"/>
            <a:ext cx="1456134" cy="317459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1906" defTabSz="857250">
              <a:spcBef>
                <a:spcPts val="113"/>
              </a:spcBef>
              <a:tabLst>
                <a:tab pos="481013" algn="l"/>
              </a:tabLst>
            </a:pPr>
            <a:r>
              <a:rPr sz="1969" kern="0" spc="-277">
                <a:solidFill>
                  <a:srgbClr val="040A25"/>
                </a:solidFill>
                <a:latin typeface="Tahoma"/>
                <a:cs typeface="Tahoma"/>
              </a:rPr>
              <a:t>M</a:t>
            </a:r>
            <a:r>
              <a:rPr sz="1969" kern="0" spc="-356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47">
                <a:solidFill>
                  <a:srgbClr val="040A25"/>
                </a:solidFill>
                <a:latin typeface="Tahoma"/>
                <a:cs typeface="Tahoma"/>
              </a:rPr>
              <a:t>C</a:t>
            </a:r>
            <a:r>
              <a:rPr sz="1969" kern="0">
                <a:solidFill>
                  <a:srgbClr val="040A25"/>
                </a:solidFill>
                <a:latin typeface="Tahoma"/>
                <a:cs typeface="Tahoma"/>
              </a:rPr>
              <a:t>	</a:t>
            </a:r>
            <a:r>
              <a:rPr sz="1969" kern="0" spc="-98">
                <a:solidFill>
                  <a:srgbClr val="040A25"/>
                </a:solidFill>
                <a:latin typeface="Tahoma"/>
                <a:cs typeface="Tahoma"/>
              </a:rPr>
              <a:t>B</a:t>
            </a:r>
            <a:r>
              <a:rPr sz="1969" kern="0" spc="-352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263">
                <a:solidFill>
                  <a:srgbClr val="040A25"/>
                </a:solidFill>
                <a:latin typeface="Tahoma"/>
                <a:cs typeface="Tahoma"/>
              </a:rPr>
              <a:t>U</a:t>
            </a:r>
            <a:r>
              <a:rPr sz="1969" kern="0" spc="-352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127">
                <a:solidFill>
                  <a:srgbClr val="040A25"/>
                </a:solidFill>
                <a:latin typeface="Tahoma"/>
                <a:cs typeface="Tahoma"/>
              </a:rPr>
              <a:t>C</a:t>
            </a:r>
            <a:r>
              <a:rPr sz="1969" kern="0" spc="-34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159">
                <a:solidFill>
                  <a:srgbClr val="040A25"/>
                </a:solidFill>
                <a:latin typeface="Tahoma"/>
                <a:cs typeface="Tahoma"/>
              </a:rPr>
              <a:t>K</a:t>
            </a:r>
            <a:r>
              <a:rPr sz="1969" kern="0" spc="-352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84">
                <a:solidFill>
                  <a:srgbClr val="040A25"/>
                </a:solidFill>
                <a:latin typeface="Tahoma"/>
                <a:cs typeface="Tahoma"/>
              </a:rPr>
              <a:t>E</a:t>
            </a:r>
            <a:r>
              <a:rPr sz="1969" kern="0" spc="-34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47">
                <a:solidFill>
                  <a:srgbClr val="040A25"/>
                </a:solidFill>
                <a:latin typeface="Tahoma"/>
                <a:cs typeface="Tahoma"/>
              </a:rPr>
              <a:t>T</a:t>
            </a:r>
            <a:endParaRPr sz="1969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437510" y="3369331"/>
            <a:ext cx="949523" cy="1332309"/>
            <a:chOff x="7374410" y="3593953"/>
            <a:chExt cx="1012825" cy="1421130"/>
          </a:xfrm>
        </p:grpSpPr>
        <p:sp>
          <p:nvSpPr>
            <p:cNvPr id="10" name="object 10"/>
            <p:cNvSpPr/>
            <p:nvPr/>
          </p:nvSpPr>
          <p:spPr>
            <a:xfrm>
              <a:off x="7374410" y="3593953"/>
              <a:ext cx="1012825" cy="1421130"/>
            </a:xfrm>
            <a:custGeom>
              <a:avLst/>
              <a:gdLst/>
              <a:ahLst/>
              <a:cxnLst/>
              <a:rect l="l" t="t" r="r" b="b"/>
              <a:pathLst>
                <a:path w="1012825" h="1421129">
                  <a:moveTo>
                    <a:pt x="380426" y="176190"/>
                  </a:moveTo>
                  <a:lnTo>
                    <a:pt x="323649" y="176190"/>
                  </a:lnTo>
                  <a:lnTo>
                    <a:pt x="331648" y="129181"/>
                  </a:lnTo>
                  <a:lnTo>
                    <a:pt x="350813" y="87045"/>
                  </a:lnTo>
                  <a:lnTo>
                    <a:pt x="379508" y="51420"/>
                  </a:lnTo>
                  <a:lnTo>
                    <a:pt x="416100" y="23946"/>
                  </a:lnTo>
                  <a:lnTo>
                    <a:pt x="458952" y="6259"/>
                  </a:lnTo>
                  <a:lnTo>
                    <a:pt x="506432" y="0"/>
                  </a:lnTo>
                  <a:lnTo>
                    <a:pt x="553911" y="6259"/>
                  </a:lnTo>
                  <a:lnTo>
                    <a:pt x="596764" y="23946"/>
                  </a:lnTo>
                  <a:lnTo>
                    <a:pt x="633355" y="51420"/>
                  </a:lnTo>
                  <a:lnTo>
                    <a:pt x="637710" y="56826"/>
                  </a:lnTo>
                  <a:lnTo>
                    <a:pt x="506432" y="56826"/>
                  </a:lnTo>
                  <a:lnTo>
                    <a:pt x="458906" y="66135"/>
                  </a:lnTo>
                  <a:lnTo>
                    <a:pt x="419606" y="91597"/>
                  </a:lnTo>
                  <a:lnTo>
                    <a:pt x="392218" y="129514"/>
                  </a:lnTo>
                  <a:lnTo>
                    <a:pt x="380426" y="176190"/>
                  </a:lnTo>
                  <a:close/>
                </a:path>
                <a:path w="1012825" h="1421129">
                  <a:moveTo>
                    <a:pt x="689215" y="176190"/>
                  </a:moveTo>
                  <a:lnTo>
                    <a:pt x="632466" y="176190"/>
                  </a:lnTo>
                  <a:lnTo>
                    <a:pt x="620657" y="129514"/>
                  </a:lnTo>
                  <a:lnTo>
                    <a:pt x="593261" y="91597"/>
                  </a:lnTo>
                  <a:lnTo>
                    <a:pt x="553958" y="66135"/>
                  </a:lnTo>
                  <a:lnTo>
                    <a:pt x="506432" y="56826"/>
                  </a:lnTo>
                  <a:lnTo>
                    <a:pt x="637710" y="56826"/>
                  </a:lnTo>
                  <a:lnTo>
                    <a:pt x="662051" y="87045"/>
                  </a:lnTo>
                  <a:lnTo>
                    <a:pt x="681215" y="129181"/>
                  </a:lnTo>
                  <a:lnTo>
                    <a:pt x="689215" y="176190"/>
                  </a:lnTo>
                  <a:close/>
                </a:path>
                <a:path w="1012825" h="1421129">
                  <a:moveTo>
                    <a:pt x="984447" y="424720"/>
                  </a:moveTo>
                  <a:lnTo>
                    <a:pt x="28360" y="424720"/>
                  </a:lnTo>
                  <a:lnTo>
                    <a:pt x="17324" y="422486"/>
                  </a:lnTo>
                  <a:lnTo>
                    <a:pt x="8309" y="416395"/>
                  </a:lnTo>
                  <a:lnTo>
                    <a:pt x="2229" y="407363"/>
                  </a:lnTo>
                  <a:lnTo>
                    <a:pt x="0" y="396307"/>
                  </a:lnTo>
                  <a:lnTo>
                    <a:pt x="0" y="290354"/>
                  </a:lnTo>
                  <a:lnTo>
                    <a:pt x="8967" y="245953"/>
                  </a:lnTo>
                  <a:lnTo>
                    <a:pt x="33408" y="209661"/>
                  </a:lnTo>
                  <a:lnTo>
                    <a:pt x="69633" y="185174"/>
                  </a:lnTo>
                  <a:lnTo>
                    <a:pt x="113952" y="176190"/>
                  </a:lnTo>
                  <a:lnTo>
                    <a:pt x="898912" y="176190"/>
                  </a:lnTo>
                  <a:lnTo>
                    <a:pt x="943229" y="185174"/>
                  </a:lnTo>
                  <a:lnTo>
                    <a:pt x="979448" y="209661"/>
                  </a:lnTo>
                  <a:lnTo>
                    <a:pt x="995166" y="233016"/>
                  </a:lnTo>
                  <a:lnTo>
                    <a:pt x="113952" y="233016"/>
                  </a:lnTo>
                  <a:lnTo>
                    <a:pt x="91693" y="237528"/>
                  </a:lnTo>
                  <a:lnTo>
                    <a:pt x="73499" y="249826"/>
                  </a:lnTo>
                  <a:lnTo>
                    <a:pt x="61224" y="268054"/>
                  </a:lnTo>
                  <a:lnTo>
                    <a:pt x="56720" y="290354"/>
                  </a:lnTo>
                  <a:lnTo>
                    <a:pt x="56720" y="367894"/>
                  </a:lnTo>
                  <a:lnTo>
                    <a:pt x="1012807" y="367894"/>
                  </a:lnTo>
                  <a:lnTo>
                    <a:pt x="1012807" y="396307"/>
                  </a:lnTo>
                  <a:lnTo>
                    <a:pt x="1010577" y="407363"/>
                  </a:lnTo>
                  <a:lnTo>
                    <a:pt x="1004498" y="416395"/>
                  </a:lnTo>
                  <a:lnTo>
                    <a:pt x="995483" y="422486"/>
                  </a:lnTo>
                  <a:lnTo>
                    <a:pt x="984447" y="424720"/>
                  </a:lnTo>
                  <a:close/>
                </a:path>
                <a:path w="1012825" h="1421129">
                  <a:moveTo>
                    <a:pt x="1012807" y="367894"/>
                  </a:moveTo>
                  <a:lnTo>
                    <a:pt x="956143" y="367894"/>
                  </a:lnTo>
                  <a:lnTo>
                    <a:pt x="956143" y="290354"/>
                  </a:lnTo>
                  <a:lnTo>
                    <a:pt x="951640" y="268054"/>
                  </a:lnTo>
                  <a:lnTo>
                    <a:pt x="939364" y="249826"/>
                  </a:lnTo>
                  <a:lnTo>
                    <a:pt x="921171" y="237528"/>
                  </a:lnTo>
                  <a:lnTo>
                    <a:pt x="898912" y="233016"/>
                  </a:lnTo>
                  <a:lnTo>
                    <a:pt x="995166" y="233016"/>
                  </a:lnTo>
                  <a:lnTo>
                    <a:pt x="1003873" y="245953"/>
                  </a:lnTo>
                  <a:lnTo>
                    <a:pt x="1012807" y="290354"/>
                  </a:lnTo>
                  <a:lnTo>
                    <a:pt x="1012807" y="367894"/>
                  </a:lnTo>
                  <a:close/>
                </a:path>
                <a:path w="1012825" h="1421129">
                  <a:moveTo>
                    <a:pt x="866184" y="1420660"/>
                  </a:moveTo>
                  <a:lnTo>
                    <a:pt x="146595" y="1420660"/>
                  </a:lnTo>
                  <a:lnTo>
                    <a:pt x="136052" y="1418631"/>
                  </a:lnTo>
                  <a:lnTo>
                    <a:pt x="127280" y="1413053"/>
                  </a:lnTo>
                  <a:lnTo>
                    <a:pt x="121099" y="1404694"/>
                  </a:lnTo>
                  <a:lnTo>
                    <a:pt x="118319" y="1394321"/>
                  </a:lnTo>
                  <a:lnTo>
                    <a:pt x="47730" y="424720"/>
                  </a:lnTo>
                  <a:lnTo>
                    <a:pt x="104621" y="424720"/>
                  </a:lnTo>
                  <a:lnTo>
                    <a:pt x="172998" y="1363834"/>
                  </a:lnTo>
                  <a:lnTo>
                    <a:pt x="896679" y="1363834"/>
                  </a:lnTo>
                  <a:lnTo>
                    <a:pt x="894459" y="1394321"/>
                  </a:lnTo>
                  <a:lnTo>
                    <a:pt x="891667" y="1404706"/>
                  </a:lnTo>
                  <a:lnTo>
                    <a:pt x="885473" y="1413064"/>
                  </a:lnTo>
                  <a:lnTo>
                    <a:pt x="876699" y="1418635"/>
                  </a:lnTo>
                  <a:lnTo>
                    <a:pt x="866184" y="1420660"/>
                  </a:lnTo>
                  <a:close/>
                </a:path>
                <a:path w="1012825" h="1421129">
                  <a:moveTo>
                    <a:pt x="896679" y="1363834"/>
                  </a:moveTo>
                  <a:lnTo>
                    <a:pt x="839837" y="1363834"/>
                  </a:lnTo>
                  <a:lnTo>
                    <a:pt x="908242" y="424720"/>
                  </a:lnTo>
                  <a:lnTo>
                    <a:pt x="965048" y="424720"/>
                  </a:lnTo>
                  <a:lnTo>
                    <a:pt x="896679" y="1363834"/>
                  </a:lnTo>
                  <a:close/>
                </a:path>
                <a:path w="1012825" h="1421129">
                  <a:moveTo>
                    <a:pt x="288709" y="924765"/>
                  </a:moveTo>
                  <a:lnTo>
                    <a:pt x="287716" y="924765"/>
                  </a:lnTo>
                  <a:lnTo>
                    <a:pt x="277505" y="922850"/>
                  </a:lnTo>
                  <a:lnTo>
                    <a:pt x="258455" y="885792"/>
                  </a:lnTo>
                  <a:lnTo>
                    <a:pt x="258080" y="872257"/>
                  </a:lnTo>
                  <a:lnTo>
                    <a:pt x="263045" y="822724"/>
                  </a:lnTo>
                  <a:lnTo>
                    <a:pt x="277287" y="776532"/>
                  </a:lnTo>
                  <a:lnTo>
                    <a:pt x="299822" y="734661"/>
                  </a:lnTo>
                  <a:lnTo>
                    <a:pt x="329669" y="698095"/>
                  </a:lnTo>
                  <a:lnTo>
                    <a:pt x="365845" y="667814"/>
                  </a:lnTo>
                  <a:lnTo>
                    <a:pt x="407368" y="644800"/>
                  </a:lnTo>
                  <a:lnTo>
                    <a:pt x="453256" y="630034"/>
                  </a:lnTo>
                  <a:lnTo>
                    <a:pt x="439303" y="616055"/>
                  </a:lnTo>
                  <a:lnTo>
                    <a:pt x="433069" y="606649"/>
                  </a:lnTo>
                  <a:lnTo>
                    <a:pt x="430997" y="595956"/>
                  </a:lnTo>
                  <a:lnTo>
                    <a:pt x="433077" y="585269"/>
                  </a:lnTo>
                  <a:lnTo>
                    <a:pt x="439303" y="575879"/>
                  </a:lnTo>
                  <a:lnTo>
                    <a:pt x="448691" y="569645"/>
                  </a:lnTo>
                  <a:lnTo>
                    <a:pt x="459364" y="567568"/>
                  </a:lnTo>
                  <a:lnTo>
                    <a:pt x="470032" y="569645"/>
                  </a:lnTo>
                  <a:lnTo>
                    <a:pt x="479404" y="575879"/>
                  </a:lnTo>
                  <a:lnTo>
                    <a:pt x="536239" y="632819"/>
                  </a:lnTo>
                  <a:lnTo>
                    <a:pt x="542476" y="642225"/>
                  </a:lnTo>
                  <a:lnTo>
                    <a:pt x="544555" y="652918"/>
                  </a:lnTo>
                  <a:lnTo>
                    <a:pt x="542476" y="663605"/>
                  </a:lnTo>
                  <a:lnTo>
                    <a:pt x="536239" y="672995"/>
                  </a:lnTo>
                  <a:lnTo>
                    <a:pt x="514543" y="694731"/>
                  </a:lnTo>
                  <a:lnTo>
                    <a:pt x="435361" y="694731"/>
                  </a:lnTo>
                  <a:lnTo>
                    <a:pt x="395738" y="716222"/>
                  </a:lnTo>
                  <a:lnTo>
                    <a:pt x="362453" y="746132"/>
                  </a:lnTo>
                  <a:lnTo>
                    <a:pt x="336924" y="783050"/>
                  </a:lnTo>
                  <a:lnTo>
                    <a:pt x="320567" y="825563"/>
                  </a:lnTo>
                  <a:lnTo>
                    <a:pt x="314800" y="872257"/>
                  </a:lnTo>
                  <a:lnTo>
                    <a:pt x="314800" y="879190"/>
                  </a:lnTo>
                  <a:lnTo>
                    <a:pt x="315197" y="886265"/>
                  </a:lnTo>
                  <a:lnTo>
                    <a:pt x="315860" y="892599"/>
                  </a:lnTo>
                  <a:lnTo>
                    <a:pt x="315875" y="893958"/>
                  </a:lnTo>
                  <a:lnTo>
                    <a:pt x="290779" y="924594"/>
                  </a:lnTo>
                  <a:lnTo>
                    <a:pt x="289758" y="924708"/>
                  </a:lnTo>
                  <a:lnTo>
                    <a:pt x="288709" y="924765"/>
                  </a:lnTo>
                  <a:close/>
                </a:path>
                <a:path w="1012825" h="1421129">
                  <a:moveTo>
                    <a:pt x="749140" y="913740"/>
                  </a:moveTo>
                  <a:lnTo>
                    <a:pt x="691399" y="913740"/>
                  </a:lnTo>
                  <a:lnTo>
                    <a:pt x="693380" y="903514"/>
                  </a:lnTo>
                  <a:lnTo>
                    <a:pt x="694791" y="893311"/>
                  </a:lnTo>
                  <a:lnTo>
                    <a:pt x="695674" y="882754"/>
                  </a:lnTo>
                  <a:lnTo>
                    <a:pt x="695965" y="872257"/>
                  </a:lnTo>
                  <a:lnTo>
                    <a:pt x="688752" y="819939"/>
                  </a:lnTo>
                  <a:lnTo>
                    <a:pt x="668086" y="772573"/>
                  </a:lnTo>
                  <a:lnTo>
                    <a:pt x="635424" y="732542"/>
                  </a:lnTo>
                  <a:lnTo>
                    <a:pt x="592222" y="702232"/>
                  </a:lnTo>
                  <a:lnTo>
                    <a:pt x="583407" y="695198"/>
                  </a:lnTo>
                  <a:lnTo>
                    <a:pt x="578155" y="685657"/>
                  </a:lnTo>
                  <a:lnTo>
                    <a:pt x="576860" y="674842"/>
                  </a:lnTo>
                  <a:lnTo>
                    <a:pt x="579914" y="663988"/>
                  </a:lnTo>
                  <a:lnTo>
                    <a:pt x="586935" y="655157"/>
                  </a:lnTo>
                  <a:lnTo>
                    <a:pt x="596458" y="649895"/>
                  </a:lnTo>
                  <a:lnTo>
                    <a:pt x="607253" y="648597"/>
                  </a:lnTo>
                  <a:lnTo>
                    <a:pt x="618087" y="651657"/>
                  </a:lnTo>
                  <a:lnTo>
                    <a:pt x="656880" y="676318"/>
                  </a:lnTo>
                  <a:lnTo>
                    <a:pt x="689877" y="707043"/>
                  </a:lnTo>
                  <a:lnTo>
                    <a:pt x="716515" y="742916"/>
                  </a:lnTo>
                  <a:lnTo>
                    <a:pt x="736245" y="783050"/>
                  </a:lnTo>
                  <a:lnTo>
                    <a:pt x="748480" y="826439"/>
                  </a:lnTo>
                  <a:lnTo>
                    <a:pt x="752686" y="872257"/>
                  </a:lnTo>
                  <a:lnTo>
                    <a:pt x="751739" y="893958"/>
                  </a:lnTo>
                  <a:lnTo>
                    <a:pt x="749140" y="913740"/>
                  </a:lnTo>
                  <a:close/>
                </a:path>
                <a:path w="1012825" h="1421129">
                  <a:moveTo>
                    <a:pt x="466614" y="738260"/>
                  </a:moveTo>
                  <a:lnTo>
                    <a:pt x="452093" y="738260"/>
                  </a:lnTo>
                  <a:lnTo>
                    <a:pt x="444833" y="735476"/>
                  </a:lnTo>
                  <a:lnTo>
                    <a:pt x="439303" y="729935"/>
                  </a:lnTo>
                  <a:lnTo>
                    <a:pt x="433685" y="721937"/>
                  </a:lnTo>
                  <a:lnTo>
                    <a:pt x="431163" y="712855"/>
                  </a:lnTo>
                  <a:lnTo>
                    <a:pt x="431725" y="703512"/>
                  </a:lnTo>
                  <a:lnTo>
                    <a:pt x="435361" y="694731"/>
                  </a:lnTo>
                  <a:lnTo>
                    <a:pt x="514543" y="694731"/>
                  </a:lnTo>
                  <a:lnTo>
                    <a:pt x="473874" y="735476"/>
                  </a:lnTo>
                  <a:lnTo>
                    <a:pt x="466614" y="738260"/>
                  </a:lnTo>
                  <a:close/>
                </a:path>
                <a:path w="1012825" h="1421129">
                  <a:moveTo>
                    <a:pt x="684507" y="1027620"/>
                  </a:moveTo>
                  <a:lnTo>
                    <a:pt x="682352" y="1027620"/>
                  </a:lnTo>
                  <a:lnTo>
                    <a:pt x="673043" y="1026035"/>
                  </a:lnTo>
                  <a:lnTo>
                    <a:pt x="636351" y="927350"/>
                  </a:lnTo>
                  <a:lnTo>
                    <a:pt x="635999" y="916068"/>
                  </a:lnTo>
                  <a:lnTo>
                    <a:pt x="639850" y="905880"/>
                  </a:lnTo>
                  <a:lnTo>
                    <a:pt x="647227" y="897882"/>
                  </a:lnTo>
                  <a:lnTo>
                    <a:pt x="657451" y="893169"/>
                  </a:lnTo>
                  <a:lnTo>
                    <a:pt x="668554" y="892783"/>
                  </a:lnTo>
                  <a:lnTo>
                    <a:pt x="678615" y="896518"/>
                  </a:lnTo>
                  <a:lnTo>
                    <a:pt x="686581" y="903721"/>
                  </a:lnTo>
                  <a:lnTo>
                    <a:pt x="691399" y="913740"/>
                  </a:lnTo>
                  <a:lnTo>
                    <a:pt x="749140" y="913740"/>
                  </a:lnTo>
                  <a:lnTo>
                    <a:pt x="748924" y="915385"/>
                  </a:lnTo>
                  <a:lnTo>
                    <a:pt x="744274" y="936422"/>
                  </a:lnTo>
                  <a:lnTo>
                    <a:pt x="737825" y="956957"/>
                  </a:lnTo>
                  <a:lnTo>
                    <a:pt x="775915" y="956957"/>
                  </a:lnTo>
                  <a:lnTo>
                    <a:pt x="783533" y="964017"/>
                  </a:lnTo>
                  <a:lnTo>
                    <a:pt x="788221" y="974260"/>
                  </a:lnTo>
                  <a:lnTo>
                    <a:pt x="788573" y="985530"/>
                  </a:lnTo>
                  <a:lnTo>
                    <a:pt x="784722" y="995716"/>
                  </a:lnTo>
                  <a:lnTo>
                    <a:pt x="777345" y="1003712"/>
                  </a:lnTo>
                  <a:lnTo>
                    <a:pt x="767121" y="1008413"/>
                  </a:lnTo>
                  <a:lnTo>
                    <a:pt x="686691" y="1027365"/>
                  </a:lnTo>
                  <a:lnTo>
                    <a:pt x="684507" y="1027620"/>
                  </a:lnTo>
                  <a:close/>
                </a:path>
                <a:path w="1012825" h="1421129">
                  <a:moveTo>
                    <a:pt x="775915" y="956957"/>
                  </a:moveTo>
                  <a:lnTo>
                    <a:pt x="737825" y="956957"/>
                  </a:lnTo>
                  <a:lnTo>
                    <a:pt x="754132" y="953121"/>
                  </a:lnTo>
                  <a:lnTo>
                    <a:pt x="765393" y="952768"/>
                  </a:lnTo>
                  <a:lnTo>
                    <a:pt x="775558" y="956626"/>
                  </a:lnTo>
                  <a:lnTo>
                    <a:pt x="775915" y="956957"/>
                  </a:lnTo>
                  <a:close/>
                </a:path>
                <a:path w="1012825" h="1421129">
                  <a:moveTo>
                    <a:pt x="315566" y="1101864"/>
                  </a:moveTo>
                  <a:lnTo>
                    <a:pt x="304530" y="1099630"/>
                  </a:lnTo>
                  <a:lnTo>
                    <a:pt x="295515" y="1093539"/>
                  </a:lnTo>
                  <a:lnTo>
                    <a:pt x="289435" y="1084507"/>
                  </a:lnTo>
                  <a:lnTo>
                    <a:pt x="287206" y="1073451"/>
                  </a:lnTo>
                  <a:lnTo>
                    <a:pt x="287206" y="992928"/>
                  </a:lnTo>
                  <a:lnTo>
                    <a:pt x="289435" y="981871"/>
                  </a:lnTo>
                  <a:lnTo>
                    <a:pt x="295515" y="972840"/>
                  </a:lnTo>
                  <a:lnTo>
                    <a:pt x="304530" y="966749"/>
                  </a:lnTo>
                  <a:lnTo>
                    <a:pt x="315566" y="964515"/>
                  </a:lnTo>
                  <a:lnTo>
                    <a:pt x="395911" y="964515"/>
                  </a:lnTo>
                  <a:lnTo>
                    <a:pt x="406947" y="966749"/>
                  </a:lnTo>
                  <a:lnTo>
                    <a:pt x="415962" y="972840"/>
                  </a:lnTo>
                  <a:lnTo>
                    <a:pt x="422042" y="981871"/>
                  </a:lnTo>
                  <a:lnTo>
                    <a:pt x="424272" y="992928"/>
                  </a:lnTo>
                  <a:lnTo>
                    <a:pt x="422042" y="1003984"/>
                  </a:lnTo>
                  <a:lnTo>
                    <a:pt x="415962" y="1013016"/>
                  </a:lnTo>
                  <a:lnTo>
                    <a:pt x="406947" y="1019107"/>
                  </a:lnTo>
                  <a:lnTo>
                    <a:pt x="395911" y="1021341"/>
                  </a:lnTo>
                  <a:lnTo>
                    <a:pt x="386439" y="1021341"/>
                  </a:lnTo>
                  <a:lnTo>
                    <a:pt x="412993" y="1039144"/>
                  </a:lnTo>
                  <a:lnTo>
                    <a:pt x="442086" y="1052269"/>
                  </a:lnTo>
                  <a:lnTo>
                    <a:pt x="471015" y="1059841"/>
                  </a:lnTo>
                  <a:lnTo>
                    <a:pt x="343927" y="1059841"/>
                  </a:lnTo>
                  <a:lnTo>
                    <a:pt x="343927" y="1073451"/>
                  </a:lnTo>
                  <a:lnTo>
                    <a:pt x="341697" y="1084507"/>
                  </a:lnTo>
                  <a:lnTo>
                    <a:pt x="335617" y="1093539"/>
                  </a:lnTo>
                  <a:lnTo>
                    <a:pt x="326602" y="1099630"/>
                  </a:lnTo>
                  <a:lnTo>
                    <a:pt x="315566" y="1101864"/>
                  </a:lnTo>
                  <a:close/>
                </a:path>
                <a:path w="1012825" h="1421129">
                  <a:moveTo>
                    <a:pt x="646573" y="1063165"/>
                  </a:moveTo>
                  <a:lnTo>
                    <a:pt x="505411" y="1063165"/>
                  </a:lnTo>
                  <a:lnTo>
                    <a:pt x="531393" y="1061392"/>
                  </a:lnTo>
                  <a:lnTo>
                    <a:pt x="556740" y="1056137"/>
                  </a:lnTo>
                  <a:lnTo>
                    <a:pt x="581103" y="1047498"/>
                  </a:lnTo>
                  <a:lnTo>
                    <a:pt x="604133" y="1035576"/>
                  </a:lnTo>
                  <a:lnTo>
                    <a:pt x="614725" y="1031754"/>
                  </a:lnTo>
                  <a:lnTo>
                    <a:pt x="625585" y="1032273"/>
                  </a:lnTo>
                  <a:lnTo>
                    <a:pt x="635461" y="1036831"/>
                  </a:lnTo>
                  <a:lnTo>
                    <a:pt x="643101" y="1045123"/>
                  </a:lnTo>
                  <a:lnTo>
                    <a:pt x="646928" y="1055734"/>
                  </a:lnTo>
                  <a:lnTo>
                    <a:pt x="646573" y="1063165"/>
                  </a:lnTo>
                  <a:close/>
                </a:path>
                <a:path w="1012825" h="1421129">
                  <a:moveTo>
                    <a:pt x="505411" y="1119992"/>
                  </a:moveTo>
                  <a:lnTo>
                    <a:pt x="461207" y="1115983"/>
                  </a:lnTo>
                  <a:lnTo>
                    <a:pt x="418915" y="1104290"/>
                  </a:lnTo>
                  <a:lnTo>
                    <a:pt x="379500" y="1085410"/>
                  </a:lnTo>
                  <a:lnTo>
                    <a:pt x="343927" y="1059841"/>
                  </a:lnTo>
                  <a:lnTo>
                    <a:pt x="471015" y="1059841"/>
                  </a:lnTo>
                  <a:lnTo>
                    <a:pt x="473098" y="1060386"/>
                  </a:lnTo>
                  <a:lnTo>
                    <a:pt x="505411" y="1063165"/>
                  </a:lnTo>
                  <a:lnTo>
                    <a:pt x="646573" y="1063165"/>
                  </a:lnTo>
                  <a:lnTo>
                    <a:pt x="646408" y="1066614"/>
                  </a:lnTo>
                  <a:lnTo>
                    <a:pt x="603656" y="1099650"/>
                  </a:lnTo>
                  <a:lnTo>
                    <a:pt x="539123" y="1117690"/>
                  </a:lnTo>
                  <a:lnTo>
                    <a:pt x="505411" y="1119992"/>
                  </a:lnTo>
                  <a:close/>
                </a:path>
              </a:pathLst>
            </a:custGeom>
            <a:solidFill>
              <a:srgbClr val="040A25"/>
            </a:solidFill>
          </p:spPr>
          <p:txBody>
            <a:bodyPr wrap="square" lIns="0" tIns="0" rIns="0" bIns="0" rtlCol="0"/>
            <a:lstStyle/>
            <a:p>
              <a:pPr defTabSz="857250"/>
              <a:endParaRPr sz="16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6704" y="4150183"/>
              <a:ext cx="617092" cy="576847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56618" y="2964052"/>
            <a:ext cx="2156125" cy="215612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009917" y="4624554"/>
            <a:ext cx="849510" cy="317459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1906" defTabSz="857250">
              <a:spcBef>
                <a:spcPts val="113"/>
              </a:spcBef>
            </a:pPr>
            <a:r>
              <a:rPr sz="1969" kern="0" spc="-56">
                <a:solidFill>
                  <a:srgbClr val="040A25"/>
                </a:solidFill>
                <a:latin typeface="Tahoma"/>
                <a:cs typeface="Tahoma"/>
              </a:rPr>
              <a:t>F</a:t>
            </a:r>
            <a:r>
              <a:rPr sz="1969" kern="0" spc="-352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>
                <a:solidFill>
                  <a:srgbClr val="040A25"/>
                </a:solidFill>
                <a:latin typeface="Tahoma"/>
                <a:cs typeface="Tahoma"/>
              </a:rPr>
              <a:t>A</a:t>
            </a:r>
            <a:r>
              <a:rPr sz="1969" kern="0" spc="-34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155">
                <a:solidFill>
                  <a:srgbClr val="040A25"/>
                </a:solidFill>
                <a:latin typeface="Tahoma"/>
                <a:cs typeface="Tahoma"/>
              </a:rPr>
              <a:t>R</a:t>
            </a:r>
            <a:r>
              <a:rPr sz="1969" kern="0" spc="-352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277">
                <a:solidFill>
                  <a:srgbClr val="040A25"/>
                </a:solidFill>
                <a:latin typeface="Tahoma"/>
                <a:cs typeface="Tahoma"/>
              </a:rPr>
              <a:t>M</a:t>
            </a:r>
            <a:r>
              <a:rPr sz="1969" kern="0" spc="-34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969" kern="0" spc="-80">
                <a:solidFill>
                  <a:srgbClr val="040A25"/>
                </a:solidFill>
                <a:latin typeface="Tahoma"/>
                <a:cs typeface="Tahoma"/>
              </a:rPr>
              <a:t>S</a:t>
            </a:r>
            <a:endParaRPr sz="1969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51266" y="1825132"/>
            <a:ext cx="594717" cy="837009"/>
          </a:xfrm>
          <a:custGeom>
            <a:avLst/>
            <a:gdLst/>
            <a:ahLst/>
            <a:cxnLst/>
            <a:rect l="l" t="t" r="r" b="b"/>
            <a:pathLst>
              <a:path w="634364" h="892810">
                <a:moveTo>
                  <a:pt x="503140" y="2972"/>
                </a:moveTo>
                <a:lnTo>
                  <a:pt x="320642" y="156428"/>
                </a:lnTo>
                <a:lnTo>
                  <a:pt x="326924" y="151023"/>
                </a:lnTo>
                <a:lnTo>
                  <a:pt x="333915" y="145144"/>
                </a:lnTo>
                <a:lnTo>
                  <a:pt x="333899" y="143808"/>
                </a:lnTo>
                <a:lnTo>
                  <a:pt x="335115" y="139840"/>
                </a:lnTo>
                <a:lnTo>
                  <a:pt x="310472" y="137216"/>
                </a:lnTo>
                <a:lnTo>
                  <a:pt x="285981" y="134431"/>
                </a:lnTo>
                <a:lnTo>
                  <a:pt x="261593" y="132179"/>
                </a:lnTo>
                <a:lnTo>
                  <a:pt x="237261" y="131159"/>
                </a:lnTo>
                <a:lnTo>
                  <a:pt x="213653" y="128206"/>
                </a:lnTo>
                <a:lnTo>
                  <a:pt x="195027" y="119488"/>
                </a:lnTo>
                <a:lnTo>
                  <a:pt x="181152" y="104680"/>
                </a:lnTo>
                <a:lnTo>
                  <a:pt x="171802" y="83454"/>
                </a:lnTo>
                <a:lnTo>
                  <a:pt x="167525" y="75880"/>
                </a:lnTo>
                <a:lnTo>
                  <a:pt x="170093" y="69424"/>
                </a:lnTo>
                <a:lnTo>
                  <a:pt x="175229" y="63387"/>
                </a:lnTo>
                <a:lnTo>
                  <a:pt x="178332" y="58445"/>
                </a:lnTo>
                <a:lnTo>
                  <a:pt x="178318" y="54038"/>
                </a:lnTo>
                <a:lnTo>
                  <a:pt x="175799" y="50018"/>
                </a:lnTo>
                <a:lnTo>
                  <a:pt x="172341" y="46052"/>
                </a:lnTo>
                <a:lnTo>
                  <a:pt x="164484" y="44255"/>
                </a:lnTo>
                <a:lnTo>
                  <a:pt x="159997" y="39291"/>
                </a:lnTo>
                <a:lnTo>
                  <a:pt x="157368" y="32834"/>
                </a:lnTo>
                <a:lnTo>
                  <a:pt x="155087" y="26557"/>
                </a:lnTo>
                <a:lnTo>
                  <a:pt x="190087" y="9616"/>
                </a:lnTo>
                <a:lnTo>
                  <a:pt x="201670" y="9705"/>
                </a:lnTo>
                <a:lnTo>
                  <a:pt x="264300" y="10981"/>
                </a:lnTo>
                <a:lnTo>
                  <a:pt x="315349" y="11162"/>
                </a:lnTo>
                <a:lnTo>
                  <a:pt x="366373" y="10409"/>
                </a:lnTo>
                <a:lnTo>
                  <a:pt x="417370" y="8637"/>
                </a:lnTo>
                <a:lnTo>
                  <a:pt x="468337" y="5757"/>
                </a:lnTo>
                <a:lnTo>
                  <a:pt x="503140" y="2972"/>
                </a:lnTo>
                <a:close/>
              </a:path>
              <a:path w="634364" h="892810">
                <a:moveTo>
                  <a:pt x="155087" y="26557"/>
                </a:moveTo>
                <a:close/>
              </a:path>
              <a:path w="634364" h="892810">
                <a:moveTo>
                  <a:pt x="53249" y="889192"/>
                </a:moveTo>
                <a:lnTo>
                  <a:pt x="44741" y="892215"/>
                </a:lnTo>
                <a:lnTo>
                  <a:pt x="37609" y="890394"/>
                </a:lnTo>
                <a:lnTo>
                  <a:pt x="32000" y="885129"/>
                </a:lnTo>
                <a:lnTo>
                  <a:pt x="27446" y="877964"/>
                </a:lnTo>
                <a:lnTo>
                  <a:pt x="18533" y="861036"/>
                </a:lnTo>
                <a:lnTo>
                  <a:pt x="14381" y="851409"/>
                </a:lnTo>
                <a:lnTo>
                  <a:pt x="11951" y="841278"/>
                </a:lnTo>
                <a:lnTo>
                  <a:pt x="12169" y="830360"/>
                </a:lnTo>
                <a:lnTo>
                  <a:pt x="13962" y="819031"/>
                </a:lnTo>
                <a:lnTo>
                  <a:pt x="11558" y="816757"/>
                </a:lnTo>
                <a:lnTo>
                  <a:pt x="2751" y="804228"/>
                </a:lnTo>
                <a:lnTo>
                  <a:pt x="0" y="790738"/>
                </a:lnTo>
                <a:lnTo>
                  <a:pt x="908" y="776910"/>
                </a:lnTo>
                <a:lnTo>
                  <a:pt x="11746" y="711884"/>
                </a:lnTo>
                <a:lnTo>
                  <a:pt x="22234" y="661043"/>
                </a:lnTo>
                <a:lnTo>
                  <a:pt x="34706" y="610903"/>
                </a:lnTo>
                <a:lnTo>
                  <a:pt x="49325" y="561529"/>
                </a:lnTo>
                <a:lnTo>
                  <a:pt x="66254" y="512982"/>
                </a:lnTo>
                <a:lnTo>
                  <a:pt x="85653" y="465326"/>
                </a:lnTo>
                <a:lnTo>
                  <a:pt x="107686" y="418622"/>
                </a:lnTo>
                <a:lnTo>
                  <a:pt x="132514" y="372935"/>
                </a:lnTo>
                <a:lnTo>
                  <a:pt x="160300" y="328326"/>
                </a:lnTo>
                <a:lnTo>
                  <a:pt x="186665" y="291031"/>
                </a:lnTo>
                <a:lnTo>
                  <a:pt x="215142" y="255573"/>
                </a:lnTo>
                <a:lnTo>
                  <a:pt x="245811" y="222077"/>
                </a:lnTo>
                <a:lnTo>
                  <a:pt x="278756" y="190669"/>
                </a:lnTo>
                <a:lnTo>
                  <a:pt x="314057" y="161474"/>
                </a:lnTo>
                <a:lnTo>
                  <a:pt x="320642" y="156428"/>
                </a:lnTo>
                <a:lnTo>
                  <a:pt x="503140" y="2972"/>
                </a:lnTo>
                <a:lnTo>
                  <a:pt x="519274" y="1681"/>
                </a:lnTo>
                <a:lnTo>
                  <a:pt x="555670" y="0"/>
                </a:lnTo>
                <a:lnTo>
                  <a:pt x="578382" y="6131"/>
                </a:lnTo>
                <a:lnTo>
                  <a:pt x="595063" y="24076"/>
                </a:lnTo>
                <a:lnTo>
                  <a:pt x="613370" y="57837"/>
                </a:lnTo>
                <a:lnTo>
                  <a:pt x="620650" y="72631"/>
                </a:lnTo>
                <a:lnTo>
                  <a:pt x="621210" y="73954"/>
                </a:lnTo>
                <a:lnTo>
                  <a:pt x="317660" y="329199"/>
                </a:lnTo>
                <a:lnTo>
                  <a:pt x="254117" y="398342"/>
                </a:lnTo>
                <a:lnTo>
                  <a:pt x="243642" y="418567"/>
                </a:lnTo>
                <a:lnTo>
                  <a:pt x="184710" y="468121"/>
                </a:lnTo>
                <a:lnTo>
                  <a:pt x="184626" y="468314"/>
                </a:lnTo>
                <a:lnTo>
                  <a:pt x="184482" y="468435"/>
                </a:lnTo>
                <a:lnTo>
                  <a:pt x="184531" y="468639"/>
                </a:lnTo>
                <a:lnTo>
                  <a:pt x="184364" y="469026"/>
                </a:lnTo>
                <a:lnTo>
                  <a:pt x="184257" y="469484"/>
                </a:lnTo>
                <a:lnTo>
                  <a:pt x="242741" y="420306"/>
                </a:lnTo>
                <a:lnTo>
                  <a:pt x="234618" y="435991"/>
                </a:lnTo>
                <a:lnTo>
                  <a:pt x="213820" y="472890"/>
                </a:lnTo>
                <a:lnTo>
                  <a:pt x="192139" y="509288"/>
                </a:lnTo>
                <a:lnTo>
                  <a:pt x="169993" y="545434"/>
                </a:lnTo>
                <a:lnTo>
                  <a:pt x="149785" y="589434"/>
                </a:lnTo>
                <a:lnTo>
                  <a:pt x="131404" y="634040"/>
                </a:lnTo>
                <a:lnTo>
                  <a:pt x="114715" y="679210"/>
                </a:lnTo>
                <a:lnTo>
                  <a:pt x="99583" y="724901"/>
                </a:lnTo>
                <a:lnTo>
                  <a:pt x="85873" y="771069"/>
                </a:lnTo>
                <a:lnTo>
                  <a:pt x="73449" y="817671"/>
                </a:lnTo>
                <a:lnTo>
                  <a:pt x="62177" y="864665"/>
                </a:lnTo>
                <a:lnTo>
                  <a:pt x="60437" y="873597"/>
                </a:lnTo>
                <a:lnTo>
                  <a:pt x="57971" y="882379"/>
                </a:lnTo>
                <a:lnTo>
                  <a:pt x="53249" y="889192"/>
                </a:lnTo>
                <a:close/>
              </a:path>
              <a:path w="634364" h="892810">
                <a:moveTo>
                  <a:pt x="357783" y="299512"/>
                </a:moveTo>
                <a:lnTo>
                  <a:pt x="328459" y="320241"/>
                </a:lnTo>
                <a:lnTo>
                  <a:pt x="324856" y="323271"/>
                </a:lnTo>
                <a:lnTo>
                  <a:pt x="321263" y="326169"/>
                </a:lnTo>
                <a:lnTo>
                  <a:pt x="621210" y="73954"/>
                </a:lnTo>
                <a:lnTo>
                  <a:pt x="622062" y="75964"/>
                </a:lnTo>
                <a:lnTo>
                  <a:pt x="371136" y="286958"/>
                </a:lnTo>
                <a:lnTo>
                  <a:pt x="357783" y="299512"/>
                </a:lnTo>
                <a:close/>
              </a:path>
              <a:path w="634364" h="892810">
                <a:moveTo>
                  <a:pt x="483460" y="424169"/>
                </a:moveTo>
                <a:lnTo>
                  <a:pt x="472800" y="427810"/>
                </a:lnTo>
                <a:lnTo>
                  <a:pt x="464749" y="424188"/>
                </a:lnTo>
                <a:lnTo>
                  <a:pt x="455626" y="414079"/>
                </a:lnTo>
                <a:lnTo>
                  <a:pt x="447521" y="400627"/>
                </a:lnTo>
                <a:lnTo>
                  <a:pt x="442526" y="386978"/>
                </a:lnTo>
                <a:lnTo>
                  <a:pt x="436055" y="354128"/>
                </a:lnTo>
                <a:lnTo>
                  <a:pt x="435271" y="331746"/>
                </a:lnTo>
                <a:lnTo>
                  <a:pt x="441469" y="309546"/>
                </a:lnTo>
                <a:lnTo>
                  <a:pt x="455944" y="277245"/>
                </a:lnTo>
                <a:lnTo>
                  <a:pt x="460188" y="268478"/>
                </a:lnTo>
                <a:lnTo>
                  <a:pt x="473549" y="242432"/>
                </a:lnTo>
                <a:lnTo>
                  <a:pt x="469049" y="240447"/>
                </a:lnTo>
                <a:lnTo>
                  <a:pt x="464845" y="240422"/>
                </a:lnTo>
                <a:lnTo>
                  <a:pt x="460902" y="243737"/>
                </a:lnTo>
                <a:lnTo>
                  <a:pt x="459613" y="242979"/>
                </a:lnTo>
                <a:lnTo>
                  <a:pt x="458009" y="242242"/>
                </a:lnTo>
                <a:lnTo>
                  <a:pt x="456309" y="241830"/>
                </a:lnTo>
                <a:lnTo>
                  <a:pt x="456176" y="241818"/>
                </a:lnTo>
                <a:lnTo>
                  <a:pt x="455983" y="241735"/>
                </a:lnTo>
                <a:lnTo>
                  <a:pt x="447114" y="247929"/>
                </a:lnTo>
                <a:lnTo>
                  <a:pt x="438280" y="254427"/>
                </a:lnTo>
                <a:lnTo>
                  <a:pt x="429287" y="259885"/>
                </a:lnTo>
                <a:lnTo>
                  <a:pt x="419940" y="262959"/>
                </a:lnTo>
                <a:lnTo>
                  <a:pt x="401472" y="267867"/>
                </a:lnTo>
                <a:lnTo>
                  <a:pt x="385452" y="276138"/>
                </a:lnTo>
                <a:lnTo>
                  <a:pt x="371136" y="286958"/>
                </a:lnTo>
                <a:lnTo>
                  <a:pt x="622062" y="75964"/>
                </a:lnTo>
                <a:lnTo>
                  <a:pt x="626870" y="87317"/>
                </a:lnTo>
                <a:lnTo>
                  <a:pt x="630928" y="100768"/>
                </a:lnTo>
                <a:lnTo>
                  <a:pt x="464845" y="240422"/>
                </a:lnTo>
                <a:lnTo>
                  <a:pt x="461074" y="243838"/>
                </a:lnTo>
                <a:lnTo>
                  <a:pt x="630987" y="100964"/>
                </a:lnTo>
                <a:lnTo>
                  <a:pt x="631513" y="102706"/>
                </a:lnTo>
                <a:lnTo>
                  <a:pt x="634064" y="119613"/>
                </a:lnTo>
                <a:lnTo>
                  <a:pt x="624878" y="173360"/>
                </a:lnTo>
                <a:lnTo>
                  <a:pt x="595515" y="232462"/>
                </a:lnTo>
                <a:lnTo>
                  <a:pt x="573071" y="274597"/>
                </a:lnTo>
                <a:lnTo>
                  <a:pt x="549924" y="316339"/>
                </a:lnTo>
                <a:lnTo>
                  <a:pt x="526043" y="357679"/>
                </a:lnTo>
                <a:lnTo>
                  <a:pt x="501397" y="398608"/>
                </a:lnTo>
                <a:lnTo>
                  <a:pt x="496333" y="407832"/>
                </a:lnTo>
                <a:lnTo>
                  <a:pt x="490829" y="416931"/>
                </a:lnTo>
                <a:lnTo>
                  <a:pt x="483460" y="424169"/>
                </a:lnTo>
                <a:close/>
              </a:path>
              <a:path w="634364" h="892810">
                <a:moveTo>
                  <a:pt x="242741" y="420306"/>
                </a:moveTo>
                <a:lnTo>
                  <a:pt x="184257" y="469484"/>
                </a:lnTo>
                <a:lnTo>
                  <a:pt x="184436" y="468965"/>
                </a:lnTo>
                <a:lnTo>
                  <a:pt x="184675" y="468518"/>
                </a:lnTo>
                <a:lnTo>
                  <a:pt x="184854" y="467999"/>
                </a:lnTo>
                <a:lnTo>
                  <a:pt x="243642" y="418567"/>
                </a:lnTo>
                <a:lnTo>
                  <a:pt x="242741" y="420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877011" y="5727946"/>
            <a:ext cx="947142" cy="463748"/>
          </a:xfrm>
          <a:custGeom>
            <a:avLst/>
            <a:gdLst/>
            <a:ahLst/>
            <a:cxnLst/>
            <a:rect l="l" t="t" r="r" b="b"/>
            <a:pathLst>
              <a:path w="1010285" h="494665">
                <a:moveTo>
                  <a:pt x="22898" y="173657"/>
                </a:moveTo>
                <a:lnTo>
                  <a:pt x="228617" y="290028"/>
                </a:lnTo>
                <a:lnTo>
                  <a:pt x="221421" y="286065"/>
                </a:lnTo>
                <a:lnTo>
                  <a:pt x="213540" y="281607"/>
                </a:lnTo>
                <a:lnTo>
                  <a:pt x="212300" y="282093"/>
                </a:lnTo>
                <a:lnTo>
                  <a:pt x="208184" y="282355"/>
                </a:lnTo>
                <a:lnTo>
                  <a:pt x="214203" y="306288"/>
                </a:lnTo>
                <a:lnTo>
                  <a:pt x="220018" y="330136"/>
                </a:lnTo>
                <a:lnTo>
                  <a:pt x="226296" y="353700"/>
                </a:lnTo>
                <a:lnTo>
                  <a:pt x="233703" y="376778"/>
                </a:lnTo>
                <a:lnTo>
                  <a:pt x="239058" y="399860"/>
                </a:lnTo>
                <a:lnTo>
                  <a:pt x="237330" y="420322"/>
                </a:lnTo>
                <a:lnTo>
                  <a:pt x="228292" y="438490"/>
                </a:lnTo>
                <a:lnTo>
                  <a:pt x="211720" y="454694"/>
                </a:lnTo>
                <a:lnTo>
                  <a:pt x="206129" y="461354"/>
                </a:lnTo>
                <a:lnTo>
                  <a:pt x="199229" y="461229"/>
                </a:lnTo>
                <a:lnTo>
                  <a:pt x="191838" y="458559"/>
                </a:lnTo>
                <a:lnTo>
                  <a:pt x="186166" y="457401"/>
                </a:lnTo>
                <a:lnTo>
                  <a:pt x="182063" y="458967"/>
                </a:lnTo>
                <a:lnTo>
                  <a:pt x="179181" y="462734"/>
                </a:lnTo>
                <a:lnTo>
                  <a:pt x="176672" y="467359"/>
                </a:lnTo>
                <a:lnTo>
                  <a:pt x="177696" y="475328"/>
                </a:lnTo>
                <a:lnTo>
                  <a:pt x="174610" y="481265"/>
                </a:lnTo>
                <a:lnTo>
                  <a:pt x="169494" y="485993"/>
                </a:lnTo>
                <a:lnTo>
                  <a:pt x="164427" y="490333"/>
                </a:lnTo>
                <a:lnTo>
                  <a:pt x="158973" y="493914"/>
                </a:lnTo>
                <a:lnTo>
                  <a:pt x="153529" y="494100"/>
                </a:lnTo>
                <a:lnTo>
                  <a:pt x="148633" y="491114"/>
                </a:lnTo>
                <a:lnTo>
                  <a:pt x="132720" y="452771"/>
                </a:lnTo>
                <a:lnTo>
                  <a:pt x="112397" y="393844"/>
                </a:lnTo>
                <a:lnTo>
                  <a:pt x="95032" y="346115"/>
                </a:lnTo>
                <a:lnTo>
                  <a:pt x="76806" y="298739"/>
                </a:lnTo>
                <a:lnTo>
                  <a:pt x="57638" y="251747"/>
                </a:lnTo>
                <a:lnTo>
                  <a:pt x="37447" y="205173"/>
                </a:lnTo>
                <a:lnTo>
                  <a:pt x="22898" y="173657"/>
                </a:lnTo>
                <a:close/>
              </a:path>
              <a:path w="1010285" h="494665">
                <a:moveTo>
                  <a:pt x="164427" y="490333"/>
                </a:moveTo>
                <a:close/>
              </a:path>
              <a:path w="1010285" h="494665">
                <a:moveTo>
                  <a:pt x="1003467" y="281700"/>
                </a:moveTo>
                <a:lnTo>
                  <a:pt x="1009207" y="288580"/>
                </a:lnTo>
                <a:lnTo>
                  <a:pt x="1009959" y="295880"/>
                </a:lnTo>
                <a:lnTo>
                  <a:pt x="1006978" y="302971"/>
                </a:lnTo>
                <a:lnTo>
                  <a:pt x="972991" y="337130"/>
                </a:lnTo>
                <a:lnTo>
                  <a:pt x="951564" y="343085"/>
                </a:lnTo>
                <a:lnTo>
                  <a:pt x="950270" y="346131"/>
                </a:lnTo>
                <a:lnTo>
                  <a:pt x="916786" y="370104"/>
                </a:lnTo>
                <a:lnTo>
                  <a:pt x="852453" y="382879"/>
                </a:lnTo>
                <a:lnTo>
                  <a:pt x="801462" y="390987"/>
                </a:lnTo>
                <a:lnTo>
                  <a:pt x="750443" y="396995"/>
                </a:lnTo>
                <a:lnTo>
                  <a:pt x="699400" y="400729"/>
                </a:lnTo>
                <a:lnTo>
                  <a:pt x="648335" y="402015"/>
                </a:lnTo>
                <a:lnTo>
                  <a:pt x="597251" y="400681"/>
                </a:lnTo>
                <a:lnTo>
                  <a:pt x="546152" y="396552"/>
                </a:lnTo>
                <a:lnTo>
                  <a:pt x="495039" y="389455"/>
                </a:lnTo>
                <a:lnTo>
                  <a:pt x="443915" y="379217"/>
                </a:lnTo>
                <a:lnTo>
                  <a:pt x="389294" y="364455"/>
                </a:lnTo>
                <a:lnTo>
                  <a:pt x="336248" y="345555"/>
                </a:lnTo>
                <a:lnTo>
                  <a:pt x="284953" y="322282"/>
                </a:lnTo>
                <a:lnTo>
                  <a:pt x="235582" y="294399"/>
                </a:lnTo>
                <a:lnTo>
                  <a:pt x="228617" y="290028"/>
                </a:lnTo>
                <a:lnTo>
                  <a:pt x="22898" y="173657"/>
                </a:lnTo>
                <a:lnTo>
                  <a:pt x="16154" y="159047"/>
                </a:lnTo>
                <a:lnTo>
                  <a:pt x="2085" y="125656"/>
                </a:lnTo>
                <a:lnTo>
                  <a:pt x="0" y="102292"/>
                </a:lnTo>
                <a:lnTo>
                  <a:pt x="10997" y="80398"/>
                </a:lnTo>
                <a:lnTo>
                  <a:pt x="36177" y="51418"/>
                </a:lnTo>
                <a:lnTo>
                  <a:pt x="47467" y="39412"/>
                </a:lnTo>
                <a:lnTo>
                  <a:pt x="48507" y="38423"/>
                </a:lnTo>
                <a:lnTo>
                  <a:pt x="390681" y="231983"/>
                </a:lnTo>
                <a:lnTo>
                  <a:pt x="476954" y="266969"/>
                </a:lnTo>
                <a:lnTo>
                  <a:pt x="499403" y="269628"/>
                </a:lnTo>
                <a:lnTo>
                  <a:pt x="565834" y="307207"/>
                </a:lnTo>
                <a:lnTo>
                  <a:pt x="566042" y="307217"/>
                </a:lnTo>
                <a:lnTo>
                  <a:pt x="566205" y="307309"/>
                </a:lnTo>
                <a:lnTo>
                  <a:pt x="566379" y="307191"/>
                </a:lnTo>
                <a:lnTo>
                  <a:pt x="566796" y="307211"/>
                </a:lnTo>
                <a:lnTo>
                  <a:pt x="567260" y="307150"/>
                </a:lnTo>
                <a:lnTo>
                  <a:pt x="501334" y="269857"/>
                </a:lnTo>
                <a:lnTo>
                  <a:pt x="518744" y="271920"/>
                </a:lnTo>
                <a:lnTo>
                  <a:pt x="560281" y="278348"/>
                </a:lnTo>
                <a:lnTo>
                  <a:pt x="601654" y="285776"/>
                </a:lnTo>
                <a:lnTo>
                  <a:pt x="642952" y="293728"/>
                </a:lnTo>
                <a:lnTo>
                  <a:pt x="690906" y="297104"/>
                </a:lnTo>
                <a:lnTo>
                  <a:pt x="738796" y="298561"/>
                </a:lnTo>
                <a:lnTo>
                  <a:pt x="786631" y="298240"/>
                </a:lnTo>
                <a:lnTo>
                  <a:pt x="834417" y="296282"/>
                </a:lnTo>
                <a:lnTo>
                  <a:pt x="882159" y="292828"/>
                </a:lnTo>
                <a:lnTo>
                  <a:pt x="929864" y="288021"/>
                </a:lnTo>
                <a:lnTo>
                  <a:pt x="977538" y="282000"/>
                </a:lnTo>
                <a:lnTo>
                  <a:pt x="986462" y="280480"/>
                </a:lnTo>
                <a:lnTo>
                  <a:pt x="995495" y="279690"/>
                </a:lnTo>
                <a:lnTo>
                  <a:pt x="1003467" y="281700"/>
                </a:lnTo>
                <a:close/>
              </a:path>
              <a:path w="1010285" h="494665">
                <a:moveTo>
                  <a:pt x="349228" y="204972"/>
                </a:moveTo>
                <a:lnTo>
                  <a:pt x="378621" y="225053"/>
                </a:lnTo>
                <a:lnTo>
                  <a:pt x="382684" y="227351"/>
                </a:lnTo>
                <a:lnTo>
                  <a:pt x="386619" y="229685"/>
                </a:lnTo>
                <a:lnTo>
                  <a:pt x="48507" y="38423"/>
                </a:lnTo>
                <a:lnTo>
                  <a:pt x="50088" y="36921"/>
                </a:lnTo>
                <a:lnTo>
                  <a:pt x="332940" y="196924"/>
                </a:lnTo>
                <a:lnTo>
                  <a:pt x="349228" y="204972"/>
                </a:lnTo>
                <a:close/>
              </a:path>
              <a:path w="1010285" h="494665">
                <a:moveTo>
                  <a:pt x="422256" y="43737"/>
                </a:moveTo>
                <a:lnTo>
                  <a:pt x="429310" y="52408"/>
                </a:lnTo>
                <a:lnTo>
                  <a:pt x="428700" y="61201"/>
                </a:lnTo>
                <a:lnTo>
                  <a:pt x="422410" y="73278"/>
                </a:lnTo>
                <a:lnTo>
                  <a:pt x="373253" y="112659"/>
                </a:lnTo>
                <a:lnTo>
                  <a:pt x="329838" y="123300"/>
                </a:lnTo>
                <a:lnTo>
                  <a:pt x="294758" y="121158"/>
                </a:lnTo>
                <a:lnTo>
                  <a:pt x="285129" y="120282"/>
                </a:lnTo>
                <a:lnTo>
                  <a:pt x="256263" y="116977"/>
                </a:lnTo>
                <a:lnTo>
                  <a:pt x="255957" y="121878"/>
                </a:lnTo>
                <a:lnTo>
                  <a:pt x="257378" y="125812"/>
                </a:lnTo>
                <a:lnTo>
                  <a:pt x="261823" y="128326"/>
                </a:lnTo>
                <a:lnTo>
                  <a:pt x="261559" y="129796"/>
                </a:lnTo>
                <a:lnTo>
                  <a:pt x="261423" y="131554"/>
                </a:lnTo>
                <a:lnTo>
                  <a:pt x="261623" y="133286"/>
                </a:lnTo>
                <a:lnTo>
                  <a:pt x="261657" y="133414"/>
                </a:lnTo>
                <a:lnTo>
                  <a:pt x="261646" y="133624"/>
                </a:lnTo>
                <a:lnTo>
                  <a:pt x="270466" y="139724"/>
                </a:lnTo>
                <a:lnTo>
                  <a:pt x="279557" y="145685"/>
                </a:lnTo>
                <a:lnTo>
                  <a:pt x="287733" y="152160"/>
                </a:lnTo>
                <a:lnTo>
                  <a:pt x="293809" y="159805"/>
                </a:lnTo>
                <a:lnTo>
                  <a:pt x="304727" y="175320"/>
                </a:lnTo>
                <a:lnTo>
                  <a:pt x="317939" y="187366"/>
                </a:lnTo>
                <a:lnTo>
                  <a:pt x="332940" y="196924"/>
                </a:lnTo>
                <a:lnTo>
                  <a:pt x="50088" y="36921"/>
                </a:lnTo>
                <a:lnTo>
                  <a:pt x="59019" y="28434"/>
                </a:lnTo>
                <a:lnTo>
                  <a:pt x="70163" y="19909"/>
                </a:lnTo>
                <a:lnTo>
                  <a:pt x="257378" y="125812"/>
                </a:lnTo>
                <a:lnTo>
                  <a:pt x="261858" y="128130"/>
                </a:lnTo>
                <a:lnTo>
                  <a:pt x="70325" y="19784"/>
                </a:lnTo>
                <a:lnTo>
                  <a:pt x="71769" y="18680"/>
                </a:lnTo>
                <a:lnTo>
                  <a:pt x="86651" y="10345"/>
                </a:lnTo>
                <a:lnTo>
                  <a:pt x="104618" y="3767"/>
                </a:lnTo>
                <a:lnTo>
                  <a:pt x="122245" y="579"/>
                </a:lnTo>
                <a:lnTo>
                  <a:pt x="139904" y="0"/>
                </a:lnTo>
                <a:lnTo>
                  <a:pt x="157967" y="1248"/>
                </a:lnTo>
                <a:lnTo>
                  <a:pt x="205078" y="6607"/>
                </a:lnTo>
                <a:lnTo>
                  <a:pt x="252061" y="12728"/>
                </a:lnTo>
                <a:lnTo>
                  <a:pt x="298919" y="19644"/>
                </a:lnTo>
                <a:lnTo>
                  <a:pt x="345654" y="27386"/>
                </a:lnTo>
                <a:lnTo>
                  <a:pt x="392269" y="35988"/>
                </a:lnTo>
                <a:lnTo>
                  <a:pt x="402606" y="37469"/>
                </a:lnTo>
                <a:lnTo>
                  <a:pt x="412978" y="39405"/>
                </a:lnTo>
                <a:lnTo>
                  <a:pt x="422256" y="43737"/>
                </a:lnTo>
                <a:close/>
              </a:path>
              <a:path w="1010285" h="494665">
                <a:moveTo>
                  <a:pt x="501334" y="269857"/>
                </a:moveTo>
                <a:lnTo>
                  <a:pt x="567260" y="307150"/>
                </a:lnTo>
                <a:lnTo>
                  <a:pt x="566715" y="307165"/>
                </a:lnTo>
                <a:lnTo>
                  <a:pt x="566216" y="307099"/>
                </a:lnTo>
                <a:lnTo>
                  <a:pt x="565671" y="307115"/>
                </a:lnTo>
                <a:lnTo>
                  <a:pt x="499403" y="269628"/>
                </a:lnTo>
                <a:lnTo>
                  <a:pt x="501334" y="2698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869850" y="5565707"/>
            <a:ext cx="764381" cy="747117"/>
          </a:xfrm>
          <a:custGeom>
            <a:avLst/>
            <a:gdLst/>
            <a:ahLst/>
            <a:cxnLst/>
            <a:rect l="l" t="t" r="r" b="b"/>
            <a:pathLst>
              <a:path w="815340" h="796925">
                <a:moveTo>
                  <a:pt x="90294" y="695168"/>
                </a:moveTo>
                <a:lnTo>
                  <a:pt x="310073" y="608223"/>
                </a:lnTo>
                <a:lnTo>
                  <a:pt x="302470" y="611333"/>
                </a:lnTo>
                <a:lnTo>
                  <a:pt x="294050" y="614663"/>
                </a:lnTo>
                <a:lnTo>
                  <a:pt x="293649" y="615933"/>
                </a:lnTo>
                <a:lnTo>
                  <a:pt x="291267" y="619301"/>
                </a:lnTo>
                <a:lnTo>
                  <a:pt x="313668" y="629654"/>
                </a:lnTo>
                <a:lnTo>
                  <a:pt x="335876" y="640112"/>
                </a:lnTo>
                <a:lnTo>
                  <a:pt x="358153" y="650031"/>
                </a:lnTo>
                <a:lnTo>
                  <a:pt x="380762" y="658767"/>
                </a:lnTo>
                <a:lnTo>
                  <a:pt x="402085" y="669101"/>
                </a:lnTo>
                <a:lnTo>
                  <a:pt x="416918" y="683301"/>
                </a:lnTo>
                <a:lnTo>
                  <a:pt x="425376" y="701746"/>
                </a:lnTo>
                <a:lnTo>
                  <a:pt x="427571" y="724819"/>
                </a:lnTo>
                <a:lnTo>
                  <a:pt x="429241" y="733354"/>
                </a:lnTo>
                <a:lnTo>
                  <a:pt x="424809" y="738643"/>
                </a:lnTo>
                <a:lnTo>
                  <a:pt x="418088" y="742716"/>
                </a:lnTo>
                <a:lnTo>
                  <a:pt x="413624" y="746402"/>
                </a:lnTo>
                <a:lnTo>
                  <a:pt x="412264" y="750578"/>
                </a:lnTo>
                <a:lnTo>
                  <a:pt x="413384" y="755186"/>
                </a:lnTo>
                <a:lnTo>
                  <a:pt x="415407" y="760045"/>
                </a:lnTo>
                <a:lnTo>
                  <a:pt x="422250" y="764254"/>
                </a:lnTo>
                <a:lnTo>
                  <a:pt x="424931" y="770385"/>
                </a:lnTo>
                <a:lnTo>
                  <a:pt x="425395" y="777335"/>
                </a:lnTo>
                <a:lnTo>
                  <a:pt x="425588" y="784005"/>
                </a:lnTo>
                <a:lnTo>
                  <a:pt x="424948" y="790497"/>
                </a:lnTo>
                <a:lnTo>
                  <a:pt x="421672" y="794850"/>
                </a:lnTo>
                <a:lnTo>
                  <a:pt x="416273" y="796784"/>
                </a:lnTo>
                <a:lnTo>
                  <a:pt x="409261" y="796021"/>
                </a:lnTo>
                <a:lnTo>
                  <a:pt x="398275" y="792505"/>
                </a:lnTo>
                <a:lnTo>
                  <a:pt x="387330" y="788859"/>
                </a:lnTo>
                <a:lnTo>
                  <a:pt x="376445" y="785076"/>
                </a:lnTo>
                <a:lnTo>
                  <a:pt x="317831" y="763867"/>
                </a:lnTo>
                <a:lnTo>
                  <a:pt x="269787" y="747392"/>
                </a:lnTo>
                <a:lnTo>
                  <a:pt x="221477" y="731809"/>
                </a:lnTo>
                <a:lnTo>
                  <a:pt x="172874" y="717200"/>
                </a:lnTo>
                <a:lnTo>
                  <a:pt x="123954" y="703648"/>
                </a:lnTo>
                <a:lnTo>
                  <a:pt x="90294" y="695168"/>
                </a:lnTo>
                <a:close/>
              </a:path>
              <a:path w="815340" h="796925">
                <a:moveTo>
                  <a:pt x="425588" y="784005"/>
                </a:moveTo>
                <a:close/>
              </a:path>
              <a:path w="815340" h="796925">
                <a:moveTo>
                  <a:pt x="790385" y="143"/>
                </a:moveTo>
                <a:lnTo>
                  <a:pt x="814321" y="37877"/>
                </a:lnTo>
                <a:lnTo>
                  <a:pt x="815232" y="48314"/>
                </a:lnTo>
                <a:lnTo>
                  <a:pt x="814365" y="58677"/>
                </a:lnTo>
                <a:lnTo>
                  <a:pt x="810757" y="68941"/>
                </a:lnTo>
                <a:lnTo>
                  <a:pt x="805536" y="79089"/>
                </a:lnTo>
                <a:lnTo>
                  <a:pt x="807093" y="82010"/>
                </a:lnTo>
                <a:lnTo>
                  <a:pt x="811487" y="96679"/>
                </a:lnTo>
                <a:lnTo>
                  <a:pt x="809875" y="110324"/>
                </a:lnTo>
                <a:lnTo>
                  <a:pt x="804709" y="123121"/>
                </a:lnTo>
                <a:lnTo>
                  <a:pt x="774232" y="181199"/>
                </a:lnTo>
                <a:lnTo>
                  <a:pt x="748505" y="225966"/>
                </a:lnTo>
                <a:lnTo>
                  <a:pt x="721127" y="269434"/>
                </a:lnTo>
                <a:lnTo>
                  <a:pt x="691965" y="311492"/>
                </a:lnTo>
                <a:lnTo>
                  <a:pt x="660885" y="352030"/>
                </a:lnTo>
                <a:lnTo>
                  <a:pt x="627754" y="390935"/>
                </a:lnTo>
                <a:lnTo>
                  <a:pt x="592439" y="428098"/>
                </a:lnTo>
                <a:lnTo>
                  <a:pt x="554806" y="463406"/>
                </a:lnTo>
                <a:lnTo>
                  <a:pt x="514723" y="496750"/>
                </a:lnTo>
                <a:lnTo>
                  <a:pt x="468923" y="529972"/>
                </a:lnTo>
                <a:lnTo>
                  <a:pt x="420893" y="559369"/>
                </a:lnTo>
                <a:lnTo>
                  <a:pt x="370560" y="584656"/>
                </a:lnTo>
                <a:lnTo>
                  <a:pt x="317850" y="605551"/>
                </a:lnTo>
                <a:lnTo>
                  <a:pt x="310073" y="608223"/>
                </a:lnTo>
                <a:lnTo>
                  <a:pt x="90294" y="695168"/>
                </a:lnTo>
                <a:lnTo>
                  <a:pt x="39873" y="681205"/>
                </a:lnTo>
                <a:lnTo>
                  <a:pt x="10260" y="645839"/>
                </a:lnTo>
                <a:lnTo>
                  <a:pt x="3532" y="608042"/>
                </a:lnTo>
                <a:lnTo>
                  <a:pt x="1167" y="590285"/>
                </a:lnTo>
                <a:lnTo>
                  <a:pt x="366728" y="445669"/>
                </a:lnTo>
                <a:lnTo>
                  <a:pt x="448148" y="400525"/>
                </a:lnTo>
                <a:lnTo>
                  <a:pt x="464320" y="384731"/>
                </a:lnTo>
                <a:lnTo>
                  <a:pt x="535291" y="356655"/>
                </a:lnTo>
                <a:lnTo>
                  <a:pt x="535430" y="356499"/>
                </a:lnTo>
                <a:lnTo>
                  <a:pt x="535604" y="356430"/>
                </a:lnTo>
                <a:lnTo>
                  <a:pt x="535622" y="356221"/>
                </a:lnTo>
                <a:lnTo>
                  <a:pt x="535900" y="355909"/>
                </a:lnTo>
                <a:lnTo>
                  <a:pt x="536143" y="355509"/>
                </a:lnTo>
                <a:lnTo>
                  <a:pt x="465712" y="383372"/>
                </a:lnTo>
                <a:lnTo>
                  <a:pt x="478254" y="371123"/>
                </a:lnTo>
                <a:lnTo>
                  <a:pt x="509350" y="342844"/>
                </a:lnTo>
                <a:lnTo>
                  <a:pt x="541122" y="315322"/>
                </a:lnTo>
                <a:lnTo>
                  <a:pt x="573254" y="288187"/>
                </a:lnTo>
                <a:lnTo>
                  <a:pt x="606007" y="253000"/>
                </a:lnTo>
                <a:lnTo>
                  <a:pt x="637227" y="216655"/>
                </a:lnTo>
                <a:lnTo>
                  <a:pt x="667029" y="179236"/>
                </a:lnTo>
                <a:lnTo>
                  <a:pt x="695526" y="140828"/>
                </a:lnTo>
                <a:lnTo>
                  <a:pt x="722833" y="101514"/>
                </a:lnTo>
                <a:lnTo>
                  <a:pt x="749062" y="61378"/>
                </a:lnTo>
                <a:lnTo>
                  <a:pt x="774329" y="20505"/>
                </a:lnTo>
                <a:lnTo>
                  <a:pt x="778753" y="12607"/>
                </a:lnTo>
                <a:lnTo>
                  <a:pt x="783813" y="5083"/>
                </a:lnTo>
                <a:lnTo>
                  <a:pt x="790385" y="143"/>
                </a:lnTo>
                <a:close/>
              </a:path>
              <a:path w="815340" h="796925">
                <a:moveTo>
                  <a:pt x="319671" y="460950"/>
                </a:moveTo>
                <a:lnTo>
                  <a:pt x="353760" y="450698"/>
                </a:lnTo>
                <a:lnTo>
                  <a:pt x="358100" y="448981"/>
                </a:lnTo>
                <a:lnTo>
                  <a:pt x="362388" y="447385"/>
                </a:lnTo>
                <a:lnTo>
                  <a:pt x="1167" y="590285"/>
                </a:lnTo>
                <a:lnTo>
                  <a:pt x="992" y="588111"/>
                </a:lnTo>
                <a:lnTo>
                  <a:pt x="303176" y="468566"/>
                </a:lnTo>
                <a:lnTo>
                  <a:pt x="319671" y="460950"/>
                </a:lnTo>
                <a:close/>
              </a:path>
              <a:path w="815340" h="796925">
                <a:moveTo>
                  <a:pt x="240105" y="302839"/>
                </a:moveTo>
                <a:lnTo>
                  <a:pt x="266630" y="336597"/>
                </a:lnTo>
                <a:lnTo>
                  <a:pt x="267083" y="351110"/>
                </a:lnTo>
                <a:lnTo>
                  <a:pt x="262942" y="384264"/>
                </a:lnTo>
                <a:lnTo>
                  <a:pt x="243947" y="424727"/>
                </a:lnTo>
                <a:lnTo>
                  <a:pt x="213511" y="457615"/>
                </a:lnTo>
                <a:lnTo>
                  <a:pt x="192805" y="477997"/>
                </a:lnTo>
                <a:lnTo>
                  <a:pt x="196426" y="481314"/>
                </a:lnTo>
                <a:lnTo>
                  <a:pt x="200379" y="482680"/>
                </a:lnTo>
                <a:lnTo>
                  <a:pt x="205128" y="480802"/>
                </a:lnTo>
                <a:lnTo>
                  <a:pt x="206105" y="481930"/>
                </a:lnTo>
                <a:lnTo>
                  <a:pt x="207387" y="483141"/>
                </a:lnTo>
                <a:lnTo>
                  <a:pt x="208861" y="484074"/>
                </a:lnTo>
                <a:lnTo>
                  <a:pt x="209138" y="484267"/>
                </a:lnTo>
                <a:lnTo>
                  <a:pt x="219425" y="481238"/>
                </a:lnTo>
                <a:lnTo>
                  <a:pt x="229774" y="477910"/>
                </a:lnTo>
                <a:lnTo>
                  <a:pt x="239948" y="475617"/>
                </a:lnTo>
                <a:lnTo>
                  <a:pt x="249713" y="475692"/>
                </a:lnTo>
                <a:lnTo>
                  <a:pt x="268643" y="476945"/>
                </a:lnTo>
                <a:lnTo>
                  <a:pt x="286316" y="474234"/>
                </a:lnTo>
                <a:lnTo>
                  <a:pt x="303176" y="468566"/>
                </a:lnTo>
                <a:lnTo>
                  <a:pt x="992" y="588111"/>
                </a:lnTo>
                <a:lnTo>
                  <a:pt x="0" y="575831"/>
                </a:lnTo>
                <a:lnTo>
                  <a:pt x="368" y="561805"/>
                </a:lnTo>
                <a:lnTo>
                  <a:pt x="200379" y="482680"/>
                </a:lnTo>
                <a:lnTo>
                  <a:pt x="204997" y="480651"/>
                </a:lnTo>
                <a:lnTo>
                  <a:pt x="373" y="561601"/>
                </a:lnTo>
                <a:lnTo>
                  <a:pt x="421" y="559784"/>
                </a:lnTo>
                <a:lnTo>
                  <a:pt x="3286" y="542968"/>
                </a:lnTo>
                <a:lnTo>
                  <a:pt x="28692" y="495037"/>
                </a:lnTo>
                <a:lnTo>
                  <a:pt x="74778" y="448482"/>
                </a:lnTo>
                <a:lnTo>
                  <a:pt x="109057" y="415773"/>
                </a:lnTo>
                <a:lnTo>
                  <a:pt x="143875" y="383661"/>
                </a:lnTo>
                <a:lnTo>
                  <a:pt x="179260" y="352165"/>
                </a:lnTo>
                <a:lnTo>
                  <a:pt x="215238" y="321302"/>
                </a:lnTo>
                <a:lnTo>
                  <a:pt x="222884" y="314189"/>
                </a:lnTo>
                <a:lnTo>
                  <a:pt x="230906" y="307336"/>
                </a:lnTo>
                <a:lnTo>
                  <a:pt x="240105" y="302839"/>
                </a:lnTo>
                <a:close/>
              </a:path>
              <a:path w="815340" h="796925">
                <a:moveTo>
                  <a:pt x="465712" y="383372"/>
                </a:moveTo>
                <a:lnTo>
                  <a:pt x="536143" y="355509"/>
                </a:lnTo>
                <a:lnTo>
                  <a:pt x="535813" y="355943"/>
                </a:lnTo>
                <a:lnTo>
                  <a:pt x="535448" y="356290"/>
                </a:lnTo>
                <a:lnTo>
                  <a:pt x="535118" y="356723"/>
                </a:lnTo>
                <a:lnTo>
                  <a:pt x="464320" y="384731"/>
                </a:lnTo>
                <a:lnTo>
                  <a:pt x="465712" y="3833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044833" y="1966812"/>
            <a:ext cx="773906" cy="723305"/>
          </a:xfrm>
          <a:custGeom>
            <a:avLst/>
            <a:gdLst/>
            <a:ahLst/>
            <a:cxnLst/>
            <a:rect l="l" t="t" r="r" b="b"/>
            <a:pathLst>
              <a:path w="825500" h="771525">
                <a:moveTo>
                  <a:pt x="749803" y="670861"/>
                </a:moveTo>
                <a:lnTo>
                  <a:pt x="645509" y="458764"/>
                </a:lnTo>
                <a:lnTo>
                  <a:pt x="649218" y="466094"/>
                </a:lnTo>
                <a:lnTo>
                  <a:pt x="653214" y="474220"/>
                </a:lnTo>
                <a:lnTo>
                  <a:pt x="654512" y="474517"/>
                </a:lnTo>
                <a:lnTo>
                  <a:pt x="658060" y="476622"/>
                </a:lnTo>
                <a:lnTo>
                  <a:pt x="666582" y="453462"/>
                </a:lnTo>
                <a:lnTo>
                  <a:pt x="675225" y="430487"/>
                </a:lnTo>
                <a:lnTo>
                  <a:pt x="683325" y="407486"/>
                </a:lnTo>
                <a:lnTo>
                  <a:pt x="690220" y="384250"/>
                </a:lnTo>
                <a:lnTo>
                  <a:pt x="698811" y="362166"/>
                </a:lnTo>
                <a:lnTo>
                  <a:pt x="711774" y="346242"/>
                </a:lnTo>
                <a:lnTo>
                  <a:pt x="729482" y="336332"/>
                </a:lnTo>
                <a:lnTo>
                  <a:pt x="752305" y="332293"/>
                </a:lnTo>
                <a:lnTo>
                  <a:pt x="760678" y="329944"/>
                </a:lnTo>
                <a:lnTo>
                  <a:pt x="766306" y="333938"/>
                </a:lnTo>
                <a:lnTo>
                  <a:pt x="770905" y="340310"/>
                </a:lnTo>
                <a:lnTo>
                  <a:pt x="774937" y="344464"/>
                </a:lnTo>
                <a:lnTo>
                  <a:pt x="779208" y="345485"/>
                </a:lnTo>
                <a:lnTo>
                  <a:pt x="783712" y="343998"/>
                </a:lnTo>
                <a:lnTo>
                  <a:pt x="788392" y="341592"/>
                </a:lnTo>
                <a:lnTo>
                  <a:pt x="792039" y="334434"/>
                </a:lnTo>
                <a:lnTo>
                  <a:pt x="797935" y="331270"/>
                </a:lnTo>
                <a:lnTo>
                  <a:pt x="804826" y="330249"/>
                </a:lnTo>
                <a:lnTo>
                  <a:pt x="811459" y="329522"/>
                </a:lnTo>
                <a:lnTo>
                  <a:pt x="817982" y="329640"/>
                </a:lnTo>
                <a:lnTo>
                  <a:pt x="822583" y="332555"/>
                </a:lnTo>
                <a:lnTo>
                  <a:pt x="824943" y="337782"/>
                </a:lnTo>
                <a:lnTo>
                  <a:pt x="824746" y="344832"/>
                </a:lnTo>
                <a:lnTo>
                  <a:pt x="822122" y="356066"/>
                </a:lnTo>
                <a:lnTo>
                  <a:pt x="819366" y="367267"/>
                </a:lnTo>
                <a:lnTo>
                  <a:pt x="816468" y="378421"/>
                </a:lnTo>
                <a:lnTo>
                  <a:pt x="800029" y="438547"/>
                </a:lnTo>
                <a:lnTo>
                  <a:pt x="787461" y="487758"/>
                </a:lnTo>
                <a:lnTo>
                  <a:pt x="775803" y="537163"/>
                </a:lnTo>
                <a:lnTo>
                  <a:pt x="765140" y="586780"/>
                </a:lnTo>
                <a:lnTo>
                  <a:pt x="755556" y="636630"/>
                </a:lnTo>
                <a:lnTo>
                  <a:pt x="749803" y="670861"/>
                </a:lnTo>
                <a:close/>
              </a:path>
              <a:path w="825500" h="771525">
                <a:moveTo>
                  <a:pt x="811459" y="329522"/>
                </a:moveTo>
                <a:close/>
              </a:path>
              <a:path w="825500" h="771525">
                <a:moveTo>
                  <a:pt x="861" y="28776"/>
                </a:moveTo>
                <a:lnTo>
                  <a:pt x="36554" y="1891"/>
                </a:lnTo>
                <a:lnTo>
                  <a:pt x="46883" y="145"/>
                </a:lnTo>
                <a:lnTo>
                  <a:pt x="57283" y="179"/>
                </a:lnTo>
                <a:lnTo>
                  <a:pt x="67803" y="2952"/>
                </a:lnTo>
                <a:lnTo>
                  <a:pt x="78338" y="7342"/>
                </a:lnTo>
                <a:lnTo>
                  <a:pt x="81124" y="5555"/>
                </a:lnTo>
                <a:lnTo>
                  <a:pt x="95394" y="0"/>
                </a:lnTo>
                <a:lnTo>
                  <a:pt x="109124" y="511"/>
                </a:lnTo>
                <a:lnTo>
                  <a:pt x="122294" y="4634"/>
                </a:lnTo>
                <a:lnTo>
                  <a:pt x="182630" y="30355"/>
                </a:lnTo>
                <a:lnTo>
                  <a:pt x="229315" y="52407"/>
                </a:lnTo>
                <a:lnTo>
                  <a:pt x="274839" y="76210"/>
                </a:lnTo>
                <a:lnTo>
                  <a:pt x="319101" y="101905"/>
                </a:lnTo>
                <a:lnTo>
                  <a:pt x="362001" y="129633"/>
                </a:lnTo>
                <a:lnTo>
                  <a:pt x="403439" y="159537"/>
                </a:lnTo>
                <a:lnTo>
                  <a:pt x="443315" y="191757"/>
                </a:lnTo>
                <a:lnTo>
                  <a:pt x="481528" y="226436"/>
                </a:lnTo>
                <a:lnTo>
                  <a:pt x="517979" y="263716"/>
                </a:lnTo>
                <a:lnTo>
                  <a:pt x="554769" y="306704"/>
                </a:lnTo>
                <a:lnTo>
                  <a:pt x="587923" y="352221"/>
                </a:lnTo>
                <a:lnTo>
                  <a:pt x="617166" y="400363"/>
                </a:lnTo>
                <a:lnTo>
                  <a:pt x="642222" y="451227"/>
                </a:lnTo>
                <a:lnTo>
                  <a:pt x="645509" y="458764"/>
                </a:lnTo>
                <a:lnTo>
                  <a:pt x="749803" y="670861"/>
                </a:lnTo>
                <a:lnTo>
                  <a:pt x="739930" y="722240"/>
                </a:lnTo>
                <a:lnTo>
                  <a:pt x="707053" y="754595"/>
                </a:lnTo>
                <a:lnTo>
                  <a:pt x="669917" y="764333"/>
                </a:lnTo>
                <a:lnTo>
                  <a:pt x="652407" y="768114"/>
                </a:lnTo>
                <a:lnTo>
                  <a:pt x="478934" y="415332"/>
                </a:lnTo>
                <a:lnTo>
                  <a:pt x="427405" y="337795"/>
                </a:lnTo>
                <a:lnTo>
                  <a:pt x="410364" y="322941"/>
                </a:lnTo>
                <a:lnTo>
                  <a:pt x="376686" y="254451"/>
                </a:lnTo>
                <a:lnTo>
                  <a:pt x="376519" y="254325"/>
                </a:lnTo>
                <a:lnTo>
                  <a:pt x="376437" y="254158"/>
                </a:lnTo>
                <a:lnTo>
                  <a:pt x="376227" y="254157"/>
                </a:lnTo>
                <a:lnTo>
                  <a:pt x="375894" y="253905"/>
                </a:lnTo>
                <a:lnTo>
                  <a:pt x="375476" y="253694"/>
                </a:lnTo>
                <a:lnTo>
                  <a:pt x="408899" y="321664"/>
                </a:lnTo>
                <a:lnTo>
                  <a:pt x="395683" y="310144"/>
                </a:lnTo>
                <a:lnTo>
                  <a:pt x="365001" y="281417"/>
                </a:lnTo>
                <a:lnTo>
                  <a:pt x="335018" y="251955"/>
                </a:lnTo>
                <a:lnTo>
                  <a:pt x="305393" y="222103"/>
                </a:lnTo>
                <a:lnTo>
                  <a:pt x="267693" y="192278"/>
                </a:lnTo>
                <a:lnTo>
                  <a:pt x="228961" y="164074"/>
                </a:lnTo>
                <a:lnTo>
                  <a:pt x="189272" y="137369"/>
                </a:lnTo>
                <a:lnTo>
                  <a:pt x="148702" y="112045"/>
                </a:lnTo>
                <a:lnTo>
                  <a:pt x="107324" y="87980"/>
                </a:lnTo>
                <a:lnTo>
                  <a:pt x="65214" y="65054"/>
                </a:lnTo>
                <a:lnTo>
                  <a:pt x="22445" y="43147"/>
                </a:lnTo>
                <a:lnTo>
                  <a:pt x="14218" y="39371"/>
                </a:lnTo>
                <a:lnTo>
                  <a:pt x="6312" y="34931"/>
                </a:lnTo>
                <a:lnTo>
                  <a:pt x="861" y="28776"/>
                </a:lnTo>
                <a:close/>
              </a:path>
              <a:path w="825500" h="771525">
                <a:moveTo>
                  <a:pt x="497941" y="461011"/>
                </a:moveTo>
                <a:lnTo>
                  <a:pt x="484987" y="427854"/>
                </a:lnTo>
                <a:lnTo>
                  <a:pt x="482927" y="423666"/>
                </a:lnTo>
                <a:lnTo>
                  <a:pt x="480993" y="419520"/>
                </a:lnTo>
                <a:lnTo>
                  <a:pt x="652407" y="768114"/>
                </a:lnTo>
                <a:lnTo>
                  <a:pt x="650254" y="768463"/>
                </a:lnTo>
                <a:lnTo>
                  <a:pt x="506856" y="476842"/>
                </a:lnTo>
                <a:lnTo>
                  <a:pt x="497941" y="461011"/>
                </a:lnTo>
                <a:close/>
              </a:path>
              <a:path w="825500" h="771525">
                <a:moveTo>
                  <a:pt x="346722" y="553003"/>
                </a:moveTo>
                <a:lnTo>
                  <a:pt x="378243" y="523856"/>
                </a:lnTo>
                <a:lnTo>
                  <a:pt x="392672" y="522241"/>
                </a:lnTo>
                <a:lnTo>
                  <a:pt x="426052" y="523708"/>
                </a:lnTo>
                <a:lnTo>
                  <a:pt x="467908" y="539396"/>
                </a:lnTo>
                <a:lnTo>
                  <a:pt x="503132" y="567097"/>
                </a:lnTo>
                <a:lnTo>
                  <a:pt x="525110" y="586101"/>
                </a:lnTo>
                <a:lnTo>
                  <a:pt x="528125" y="582226"/>
                </a:lnTo>
                <a:lnTo>
                  <a:pt x="529170" y="578175"/>
                </a:lnTo>
                <a:lnTo>
                  <a:pt x="526916" y="573593"/>
                </a:lnTo>
                <a:lnTo>
                  <a:pt x="527963" y="572528"/>
                </a:lnTo>
                <a:lnTo>
                  <a:pt x="529067" y="571153"/>
                </a:lnTo>
                <a:lnTo>
                  <a:pt x="529878" y="569609"/>
                </a:lnTo>
                <a:lnTo>
                  <a:pt x="530049" y="569318"/>
                </a:lnTo>
                <a:lnTo>
                  <a:pt x="526204" y="559306"/>
                </a:lnTo>
                <a:lnTo>
                  <a:pt x="522057" y="549258"/>
                </a:lnTo>
                <a:lnTo>
                  <a:pt x="518955" y="539301"/>
                </a:lnTo>
                <a:lnTo>
                  <a:pt x="518247" y="529561"/>
                </a:lnTo>
                <a:lnTo>
                  <a:pt x="517977" y="510591"/>
                </a:lnTo>
                <a:lnTo>
                  <a:pt x="513857" y="493193"/>
                </a:lnTo>
                <a:lnTo>
                  <a:pt x="506856" y="476842"/>
                </a:lnTo>
                <a:lnTo>
                  <a:pt x="650254" y="768463"/>
                </a:lnTo>
                <a:lnTo>
                  <a:pt x="638093" y="770437"/>
                </a:lnTo>
                <a:lnTo>
                  <a:pt x="624083" y="771196"/>
                </a:lnTo>
                <a:lnTo>
                  <a:pt x="529170" y="578175"/>
                </a:lnTo>
                <a:lnTo>
                  <a:pt x="526777" y="573735"/>
                </a:lnTo>
                <a:lnTo>
                  <a:pt x="623879" y="771207"/>
                </a:lnTo>
                <a:lnTo>
                  <a:pt x="622064" y="771305"/>
                </a:lnTo>
                <a:lnTo>
                  <a:pt x="605073" y="769797"/>
                </a:lnTo>
                <a:lnTo>
                  <a:pt x="555258" y="748318"/>
                </a:lnTo>
                <a:lnTo>
                  <a:pt x="505156" y="706115"/>
                </a:lnTo>
                <a:lnTo>
                  <a:pt x="469804" y="674570"/>
                </a:lnTo>
                <a:lnTo>
                  <a:pt x="435002" y="642440"/>
                </a:lnTo>
                <a:lnTo>
                  <a:pt x="400769" y="609695"/>
                </a:lnTo>
                <a:lnTo>
                  <a:pt x="367119" y="576309"/>
                </a:lnTo>
                <a:lnTo>
                  <a:pt x="359416" y="569258"/>
                </a:lnTo>
                <a:lnTo>
                  <a:pt x="351941" y="561812"/>
                </a:lnTo>
                <a:lnTo>
                  <a:pt x="346722" y="553003"/>
                </a:lnTo>
                <a:close/>
              </a:path>
              <a:path w="825500" h="771525">
                <a:moveTo>
                  <a:pt x="408899" y="321664"/>
                </a:moveTo>
                <a:lnTo>
                  <a:pt x="375476" y="253694"/>
                </a:lnTo>
                <a:lnTo>
                  <a:pt x="375935" y="253988"/>
                </a:lnTo>
                <a:lnTo>
                  <a:pt x="376309" y="254324"/>
                </a:lnTo>
                <a:lnTo>
                  <a:pt x="376768" y="254619"/>
                </a:lnTo>
                <a:lnTo>
                  <a:pt x="410364" y="322941"/>
                </a:lnTo>
                <a:lnTo>
                  <a:pt x="408899" y="3216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72618" y="402798"/>
            <a:ext cx="939998" cy="463748"/>
          </a:xfrm>
          <a:custGeom>
            <a:avLst/>
            <a:gdLst/>
            <a:ahLst/>
            <a:cxnLst/>
            <a:rect l="l" t="t" r="r" b="b"/>
            <a:pathLst>
              <a:path w="1002664" h="494665">
                <a:moveTo>
                  <a:pt x="982222" y="324786"/>
                </a:moveTo>
                <a:lnTo>
                  <a:pt x="780667" y="201345"/>
                </a:lnTo>
                <a:lnTo>
                  <a:pt x="787721" y="205555"/>
                </a:lnTo>
                <a:lnTo>
                  <a:pt x="795442" y="210284"/>
                </a:lnTo>
                <a:lnTo>
                  <a:pt x="796698" y="209842"/>
                </a:lnTo>
                <a:lnTo>
                  <a:pt x="800821" y="209723"/>
                </a:lnTo>
                <a:lnTo>
                  <a:pt x="795637" y="185595"/>
                </a:lnTo>
                <a:lnTo>
                  <a:pt x="790653" y="161560"/>
                </a:lnTo>
                <a:lnTo>
                  <a:pt x="785197" y="137793"/>
                </a:lnTo>
                <a:lnTo>
                  <a:pt x="778596" y="114471"/>
                </a:lnTo>
                <a:lnTo>
                  <a:pt x="774045" y="91217"/>
                </a:lnTo>
                <a:lnTo>
                  <a:pt x="776482" y="70828"/>
                </a:lnTo>
                <a:lnTo>
                  <a:pt x="786145" y="52984"/>
                </a:lnTo>
                <a:lnTo>
                  <a:pt x="803270" y="37365"/>
                </a:lnTo>
                <a:lnTo>
                  <a:pt x="809088" y="30903"/>
                </a:lnTo>
                <a:lnTo>
                  <a:pt x="815980" y="31267"/>
                </a:lnTo>
                <a:lnTo>
                  <a:pt x="823274" y="34192"/>
                </a:lnTo>
                <a:lnTo>
                  <a:pt x="828903" y="35546"/>
                </a:lnTo>
                <a:lnTo>
                  <a:pt x="833057" y="34124"/>
                </a:lnTo>
                <a:lnTo>
                  <a:pt x="836068" y="30459"/>
                </a:lnTo>
                <a:lnTo>
                  <a:pt x="838736" y="25924"/>
                </a:lnTo>
                <a:lnTo>
                  <a:pt x="837990" y="17925"/>
                </a:lnTo>
                <a:lnTo>
                  <a:pt x="841279" y="12098"/>
                </a:lnTo>
                <a:lnTo>
                  <a:pt x="846556" y="7550"/>
                </a:lnTo>
                <a:lnTo>
                  <a:pt x="851772" y="3389"/>
                </a:lnTo>
                <a:lnTo>
                  <a:pt x="857346" y="0"/>
                </a:lnTo>
                <a:lnTo>
                  <a:pt x="862793" y="3"/>
                </a:lnTo>
                <a:lnTo>
                  <a:pt x="867583" y="3157"/>
                </a:lnTo>
                <a:lnTo>
                  <a:pt x="882156" y="42028"/>
                </a:lnTo>
                <a:lnTo>
                  <a:pt x="900420" y="101625"/>
                </a:lnTo>
                <a:lnTo>
                  <a:pt x="916119" y="149929"/>
                </a:lnTo>
                <a:lnTo>
                  <a:pt x="932689" y="197909"/>
                </a:lnTo>
                <a:lnTo>
                  <a:pt x="950215" y="245538"/>
                </a:lnTo>
                <a:lnTo>
                  <a:pt x="968776" y="292785"/>
                </a:lnTo>
                <a:lnTo>
                  <a:pt x="982222" y="324786"/>
                </a:lnTo>
                <a:close/>
              </a:path>
              <a:path w="1002664" h="494665">
                <a:moveTo>
                  <a:pt x="851772" y="3389"/>
                </a:moveTo>
                <a:close/>
              </a:path>
              <a:path w="1002664" h="494665">
                <a:moveTo>
                  <a:pt x="5995" y="182772"/>
                </a:moveTo>
                <a:lnTo>
                  <a:pt x="497" y="175697"/>
                </a:lnTo>
                <a:lnTo>
                  <a:pt x="0" y="168375"/>
                </a:lnTo>
                <a:lnTo>
                  <a:pt x="3225" y="161391"/>
                </a:lnTo>
                <a:lnTo>
                  <a:pt x="38377" y="128433"/>
                </a:lnTo>
                <a:lnTo>
                  <a:pt x="59998" y="123226"/>
                </a:lnTo>
                <a:lnTo>
                  <a:pt x="61397" y="120226"/>
                </a:lnTo>
                <a:lnTo>
                  <a:pt x="95692" y="97430"/>
                </a:lnTo>
                <a:lnTo>
                  <a:pt x="160430" y="86896"/>
                </a:lnTo>
                <a:lnTo>
                  <a:pt x="211672" y="80562"/>
                </a:lnTo>
                <a:lnTo>
                  <a:pt x="262869" y="76329"/>
                </a:lnTo>
                <a:lnTo>
                  <a:pt x="314011" y="74369"/>
                </a:lnTo>
                <a:lnTo>
                  <a:pt x="365089" y="74856"/>
                </a:lnTo>
                <a:lnTo>
                  <a:pt x="416096" y="77963"/>
                </a:lnTo>
                <a:lnTo>
                  <a:pt x="467021" y="83863"/>
                </a:lnTo>
                <a:lnTo>
                  <a:pt x="517857" y="92730"/>
                </a:lnTo>
                <a:lnTo>
                  <a:pt x="568594" y="104736"/>
                </a:lnTo>
                <a:lnTo>
                  <a:pt x="622671" y="121385"/>
                </a:lnTo>
                <a:lnTo>
                  <a:pt x="675028" y="142115"/>
                </a:lnTo>
                <a:lnTo>
                  <a:pt x="725484" y="167155"/>
                </a:lnTo>
                <a:lnTo>
                  <a:pt x="773858" y="196735"/>
                </a:lnTo>
                <a:lnTo>
                  <a:pt x="780667" y="201345"/>
                </a:lnTo>
                <a:lnTo>
                  <a:pt x="982222" y="324786"/>
                </a:lnTo>
                <a:lnTo>
                  <a:pt x="988456" y="339622"/>
                </a:lnTo>
                <a:lnTo>
                  <a:pt x="1001357" y="373481"/>
                </a:lnTo>
                <a:lnTo>
                  <a:pt x="1002630" y="396904"/>
                </a:lnTo>
                <a:lnTo>
                  <a:pt x="990880" y="418403"/>
                </a:lnTo>
                <a:lnTo>
                  <a:pt x="964708" y="446491"/>
                </a:lnTo>
                <a:lnTo>
                  <a:pt x="953009" y="458099"/>
                </a:lnTo>
                <a:lnTo>
                  <a:pt x="951935" y="459050"/>
                </a:lnTo>
                <a:lnTo>
                  <a:pt x="616686" y="253730"/>
                </a:lnTo>
                <a:lnTo>
                  <a:pt x="531679" y="215770"/>
                </a:lnTo>
                <a:lnTo>
                  <a:pt x="509336" y="212333"/>
                </a:lnTo>
                <a:lnTo>
                  <a:pt x="444250" y="172472"/>
                </a:lnTo>
                <a:lnTo>
                  <a:pt x="444042" y="172454"/>
                </a:lnTo>
                <a:lnTo>
                  <a:pt x="443883" y="172357"/>
                </a:lnTo>
                <a:lnTo>
                  <a:pt x="443705" y="172468"/>
                </a:lnTo>
                <a:lnTo>
                  <a:pt x="443288" y="172433"/>
                </a:lnTo>
                <a:lnTo>
                  <a:pt x="442823" y="172479"/>
                </a:lnTo>
                <a:lnTo>
                  <a:pt x="507414" y="212037"/>
                </a:lnTo>
                <a:lnTo>
                  <a:pt x="490087" y="209372"/>
                </a:lnTo>
                <a:lnTo>
                  <a:pt x="448798" y="201506"/>
                </a:lnTo>
                <a:lnTo>
                  <a:pt x="407707" y="192646"/>
                </a:lnTo>
                <a:lnTo>
                  <a:pt x="366710" y="183265"/>
                </a:lnTo>
                <a:lnTo>
                  <a:pt x="318903" y="178226"/>
                </a:lnTo>
                <a:lnTo>
                  <a:pt x="271091" y="175108"/>
                </a:lnTo>
                <a:lnTo>
                  <a:pt x="223274" y="173769"/>
                </a:lnTo>
                <a:lnTo>
                  <a:pt x="175450" y="174067"/>
                </a:lnTo>
                <a:lnTo>
                  <a:pt x="127616" y="175861"/>
                </a:lnTo>
                <a:lnTo>
                  <a:pt x="79773" y="179010"/>
                </a:lnTo>
                <a:lnTo>
                  <a:pt x="31918" y="183372"/>
                </a:lnTo>
                <a:lnTo>
                  <a:pt x="22948" y="184581"/>
                </a:lnTo>
                <a:lnTo>
                  <a:pt x="13893" y="185057"/>
                </a:lnTo>
                <a:lnTo>
                  <a:pt x="5995" y="182772"/>
                </a:lnTo>
                <a:close/>
              </a:path>
              <a:path w="1002664" h="494665">
                <a:moveTo>
                  <a:pt x="657176" y="282163"/>
                </a:moveTo>
                <a:lnTo>
                  <a:pt x="628498" y="261074"/>
                </a:lnTo>
                <a:lnTo>
                  <a:pt x="624518" y="258636"/>
                </a:lnTo>
                <a:lnTo>
                  <a:pt x="620666" y="256167"/>
                </a:lnTo>
                <a:lnTo>
                  <a:pt x="951935" y="459050"/>
                </a:lnTo>
                <a:lnTo>
                  <a:pt x="950303" y="460497"/>
                </a:lnTo>
                <a:lnTo>
                  <a:pt x="673175" y="290772"/>
                </a:lnTo>
                <a:lnTo>
                  <a:pt x="657176" y="282163"/>
                </a:lnTo>
                <a:close/>
              </a:path>
              <a:path w="1002664" h="494665">
                <a:moveTo>
                  <a:pt x="578596" y="440766"/>
                </a:moveTo>
                <a:lnTo>
                  <a:pt x="571847" y="431856"/>
                </a:lnTo>
                <a:lnTo>
                  <a:pt x="572762" y="423089"/>
                </a:lnTo>
                <a:lnTo>
                  <a:pt x="579467" y="411237"/>
                </a:lnTo>
                <a:lnTo>
                  <a:pt x="629962" y="373587"/>
                </a:lnTo>
                <a:lnTo>
                  <a:pt x="673720" y="364459"/>
                </a:lnTo>
                <a:lnTo>
                  <a:pt x="708704" y="367818"/>
                </a:lnTo>
                <a:lnTo>
                  <a:pt x="718297" y="369027"/>
                </a:lnTo>
                <a:lnTo>
                  <a:pt x="747031" y="373332"/>
                </a:lnTo>
                <a:lnTo>
                  <a:pt x="747506" y="368445"/>
                </a:lnTo>
                <a:lnTo>
                  <a:pt x="746223" y="364464"/>
                </a:lnTo>
                <a:lnTo>
                  <a:pt x="741868" y="361797"/>
                </a:lnTo>
                <a:lnTo>
                  <a:pt x="742183" y="360337"/>
                </a:lnTo>
                <a:lnTo>
                  <a:pt x="742380" y="358585"/>
                </a:lnTo>
                <a:lnTo>
                  <a:pt x="742241" y="356847"/>
                </a:lnTo>
                <a:lnTo>
                  <a:pt x="742210" y="356718"/>
                </a:lnTo>
                <a:lnTo>
                  <a:pt x="742229" y="356509"/>
                </a:lnTo>
                <a:lnTo>
                  <a:pt x="733626" y="350105"/>
                </a:lnTo>
                <a:lnTo>
                  <a:pt x="724748" y="343833"/>
                </a:lnTo>
                <a:lnTo>
                  <a:pt x="716802" y="337078"/>
                </a:lnTo>
                <a:lnTo>
                  <a:pt x="710994" y="329226"/>
                </a:lnTo>
                <a:lnTo>
                  <a:pt x="700622" y="313342"/>
                </a:lnTo>
                <a:lnTo>
                  <a:pt x="687836" y="300844"/>
                </a:lnTo>
                <a:lnTo>
                  <a:pt x="673175" y="290772"/>
                </a:lnTo>
                <a:lnTo>
                  <a:pt x="950303" y="460497"/>
                </a:lnTo>
                <a:lnTo>
                  <a:pt x="941083" y="468669"/>
                </a:lnTo>
                <a:lnTo>
                  <a:pt x="929650" y="476802"/>
                </a:lnTo>
                <a:lnTo>
                  <a:pt x="746223" y="364464"/>
                </a:lnTo>
                <a:lnTo>
                  <a:pt x="741826" y="361991"/>
                </a:lnTo>
                <a:lnTo>
                  <a:pt x="929483" y="476920"/>
                </a:lnTo>
                <a:lnTo>
                  <a:pt x="928002" y="477974"/>
                </a:lnTo>
                <a:lnTo>
                  <a:pt x="912839" y="485787"/>
                </a:lnTo>
                <a:lnTo>
                  <a:pt x="894655" y="491738"/>
                </a:lnTo>
                <a:lnTo>
                  <a:pt x="876928" y="494312"/>
                </a:lnTo>
                <a:lnTo>
                  <a:pt x="859260" y="494278"/>
                </a:lnTo>
                <a:lnTo>
                  <a:pt x="794354" y="485412"/>
                </a:lnTo>
                <a:lnTo>
                  <a:pt x="747612" y="477664"/>
                </a:lnTo>
                <a:lnTo>
                  <a:pt x="701022" y="469126"/>
                </a:lnTo>
                <a:lnTo>
                  <a:pt x="654584" y="459766"/>
                </a:lnTo>
                <a:lnTo>
                  <a:pt x="608296" y="449551"/>
                </a:lnTo>
                <a:lnTo>
                  <a:pt x="598016" y="447712"/>
                </a:lnTo>
                <a:lnTo>
                  <a:pt x="587718" y="445418"/>
                </a:lnTo>
                <a:lnTo>
                  <a:pt x="578596" y="440766"/>
                </a:lnTo>
                <a:close/>
              </a:path>
              <a:path w="1002664" h="494665">
                <a:moveTo>
                  <a:pt x="507414" y="212037"/>
                </a:moveTo>
                <a:lnTo>
                  <a:pt x="442823" y="172479"/>
                </a:lnTo>
                <a:lnTo>
                  <a:pt x="443368" y="172482"/>
                </a:lnTo>
                <a:lnTo>
                  <a:pt x="443864" y="172566"/>
                </a:lnTo>
                <a:lnTo>
                  <a:pt x="444409" y="172569"/>
                </a:lnTo>
                <a:lnTo>
                  <a:pt x="509336" y="212333"/>
                </a:lnTo>
                <a:lnTo>
                  <a:pt x="507414" y="2120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82488" y="2626390"/>
            <a:ext cx="2019300" cy="1536094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355997" marR="4763" indent="-344686" defTabSz="857250">
              <a:lnSpc>
                <a:spcPct val="115100"/>
              </a:lnSpc>
              <a:spcBef>
                <a:spcPts val="94"/>
              </a:spcBef>
            </a:pPr>
            <a:r>
              <a:rPr sz="2953" kern="0" spc="647">
                <a:solidFill>
                  <a:srgbClr val="FFFFFF"/>
                </a:solidFill>
                <a:latin typeface="Trebuchet MS"/>
                <a:cs typeface="Trebuchet MS"/>
              </a:rPr>
              <a:t>Circular </a:t>
            </a:r>
            <a:r>
              <a:rPr sz="2953" kern="0" spc="473">
                <a:solidFill>
                  <a:srgbClr val="FFFFFF"/>
                </a:solidFill>
                <a:latin typeface="Trebuchet MS"/>
                <a:cs typeface="Trebuchet MS"/>
              </a:rPr>
              <a:t>waste </a:t>
            </a:r>
            <a:r>
              <a:rPr sz="2953" kern="0" spc="403">
                <a:solidFill>
                  <a:srgbClr val="FFFFFF"/>
                </a:solidFill>
                <a:latin typeface="Trebuchet MS"/>
                <a:cs typeface="Trebuchet MS"/>
              </a:rPr>
              <a:t>Stream</a:t>
            </a:r>
            <a:endParaRPr sz="2953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FC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CFCF59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581447" y="1"/>
            <a:ext cx="7872413" cy="6856809"/>
            <a:chOff x="1127944" y="1"/>
            <a:chExt cx="8397240" cy="73139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5494" y="1"/>
              <a:ext cx="4829174" cy="731380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27944" y="6974206"/>
              <a:ext cx="7715250" cy="28575"/>
            </a:xfrm>
            <a:custGeom>
              <a:avLst/>
              <a:gdLst/>
              <a:ahLst/>
              <a:cxnLst/>
              <a:rect l="l" t="t" r="r" b="b"/>
              <a:pathLst>
                <a:path w="7715250" h="28575">
                  <a:moveTo>
                    <a:pt x="7715249" y="28574"/>
                  </a:moveTo>
                  <a:lnTo>
                    <a:pt x="0" y="28574"/>
                  </a:lnTo>
                  <a:lnTo>
                    <a:pt x="0" y="0"/>
                  </a:lnTo>
                  <a:lnTo>
                    <a:pt x="7715249" y="0"/>
                  </a:lnTo>
                  <a:lnTo>
                    <a:pt x="7715249" y="28574"/>
                  </a:lnTo>
                  <a:close/>
                </a:path>
              </a:pathLst>
            </a:custGeom>
            <a:solidFill>
              <a:srgbClr val="3C4E61"/>
            </a:solidFill>
          </p:spPr>
          <p:txBody>
            <a:bodyPr wrap="square" lIns="0" tIns="0" rIns="0" bIns="0" rtlCol="0"/>
            <a:lstStyle/>
            <a:p>
              <a:pPr defTabSz="857250"/>
              <a:endParaRPr sz="16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41856" y="374870"/>
            <a:ext cx="3659980" cy="1765604"/>
          </a:xfrm>
          <a:prstGeom prst="rect">
            <a:avLst/>
          </a:prstGeom>
        </p:spPr>
        <p:txBody>
          <a:bodyPr vert="horz" wrap="square" lIns="0" tIns="12502" rIns="0" bIns="0" rtlCol="0">
            <a:spAutoFit/>
          </a:bodyPr>
          <a:lstStyle/>
          <a:p>
            <a:pPr marL="11906" marR="4763">
              <a:lnSpc>
                <a:spcPct val="100499"/>
              </a:lnSpc>
              <a:spcBef>
                <a:spcPts val="98"/>
              </a:spcBef>
            </a:pPr>
            <a:r>
              <a:rPr sz="3797" b="0" spc="595">
                <a:solidFill>
                  <a:srgbClr val="3C4E61"/>
                </a:solidFill>
                <a:latin typeface="Cambria"/>
                <a:cs typeface="Cambria"/>
              </a:rPr>
              <a:t>What </a:t>
            </a:r>
            <a:r>
              <a:rPr sz="3797" b="0" spc="708">
                <a:solidFill>
                  <a:srgbClr val="3C4E61"/>
                </a:solidFill>
                <a:latin typeface="Cambria"/>
                <a:cs typeface="Cambria"/>
              </a:rPr>
              <a:t>Exactly</a:t>
            </a:r>
            <a:r>
              <a:rPr sz="3797" b="0" spc="141">
                <a:solidFill>
                  <a:srgbClr val="3C4E61"/>
                </a:solidFill>
                <a:latin typeface="Cambria"/>
                <a:cs typeface="Cambria"/>
              </a:rPr>
              <a:t> </a:t>
            </a:r>
            <a:r>
              <a:rPr sz="3797" b="0" spc="689">
                <a:solidFill>
                  <a:srgbClr val="3C4E61"/>
                </a:solidFill>
                <a:latin typeface="Cambria"/>
                <a:cs typeface="Cambria"/>
              </a:rPr>
              <a:t>is </a:t>
            </a:r>
            <a:r>
              <a:rPr sz="3797" b="0" spc="713">
                <a:solidFill>
                  <a:srgbClr val="3C4E61"/>
                </a:solidFill>
                <a:latin typeface="Cambria"/>
                <a:cs typeface="Cambria"/>
              </a:rPr>
              <a:t>composting?</a:t>
            </a:r>
            <a:endParaRPr sz="3797">
              <a:latin typeface="Cambria"/>
              <a:cs typeface="Cambr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53762" y="2407017"/>
            <a:ext cx="203002" cy="81558"/>
          </a:xfrm>
          <a:custGeom>
            <a:avLst/>
            <a:gdLst/>
            <a:ahLst/>
            <a:cxnLst/>
            <a:rect l="l" t="t" r="r" b="b"/>
            <a:pathLst>
              <a:path w="216534" h="86994">
                <a:moveTo>
                  <a:pt x="216406" y="86562"/>
                </a:moveTo>
                <a:lnTo>
                  <a:pt x="0" y="86562"/>
                </a:lnTo>
                <a:lnTo>
                  <a:pt x="0" y="0"/>
                </a:lnTo>
                <a:lnTo>
                  <a:pt x="216406" y="0"/>
                </a:lnTo>
                <a:lnTo>
                  <a:pt x="216406" y="86562"/>
                </a:lnTo>
                <a:close/>
              </a:path>
            </a:pathLst>
          </a:custGeom>
          <a:solidFill>
            <a:srgbClr val="3C4E61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41855" y="2612231"/>
            <a:ext cx="3661172" cy="3830841"/>
          </a:xfrm>
          <a:prstGeom prst="rect">
            <a:avLst/>
          </a:prstGeom>
        </p:spPr>
        <p:txBody>
          <a:bodyPr vert="horz" wrap="square" lIns="0" tIns="25003" rIns="0" bIns="0" rtlCol="0">
            <a:spAutoFit/>
          </a:bodyPr>
          <a:lstStyle/>
          <a:p>
            <a:pPr marL="11906" marR="398264" defTabSz="857250">
              <a:lnSpc>
                <a:spcPct val="127099"/>
              </a:lnSpc>
              <a:spcBef>
                <a:spcPts val="197"/>
              </a:spcBef>
            </a:pPr>
            <a:r>
              <a:rPr sz="1406" b="1" kern="0" spc="202">
                <a:solidFill>
                  <a:sysClr val="windowText" lastClr="000000"/>
                </a:solidFill>
                <a:latin typeface="Calibri"/>
                <a:cs typeface="Calibri"/>
              </a:rPr>
              <a:t>Composting</a:t>
            </a:r>
            <a:r>
              <a:rPr sz="1406" b="1" kern="0" spc="89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406" b="1" kern="0" spc="131">
                <a:solidFill>
                  <a:sysClr val="windowText" lastClr="000000"/>
                </a:solidFill>
                <a:latin typeface="Calibri"/>
                <a:cs typeface="Calibri"/>
              </a:rPr>
              <a:t>(verb)</a:t>
            </a:r>
            <a:r>
              <a:rPr sz="1406" b="1" kern="0" spc="89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406" b="1" kern="0">
                <a:solidFill>
                  <a:sysClr val="windowText" lastClr="000000"/>
                </a:solidFill>
                <a:latin typeface="Calibri"/>
                <a:cs typeface="Calibri"/>
              </a:rPr>
              <a:t>–</a:t>
            </a:r>
            <a:r>
              <a:rPr sz="1406" b="1" kern="0" spc="75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406" kern="0" spc="159">
                <a:solidFill>
                  <a:sysClr val="windowText" lastClr="000000"/>
                </a:solidFill>
                <a:latin typeface="Tahoma"/>
                <a:cs typeface="Tahoma"/>
              </a:rPr>
              <a:t>A</a:t>
            </a:r>
            <a:r>
              <a:rPr sz="1406" kern="0" spc="-47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70">
                <a:solidFill>
                  <a:sysClr val="windowText" lastClr="000000"/>
                </a:solidFill>
                <a:latin typeface="Tahoma"/>
                <a:cs typeface="Tahoma"/>
              </a:rPr>
              <a:t>process</a:t>
            </a:r>
            <a:r>
              <a:rPr sz="1406" kern="0" spc="-47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70">
                <a:solidFill>
                  <a:sysClr val="windowText" lastClr="000000"/>
                </a:solidFill>
                <a:latin typeface="Tahoma"/>
                <a:cs typeface="Tahoma"/>
              </a:rPr>
              <a:t>that </a:t>
            </a:r>
            <a:r>
              <a:rPr sz="1406" kern="0" spc="75">
                <a:solidFill>
                  <a:sysClr val="windowText" lastClr="000000"/>
                </a:solidFill>
                <a:latin typeface="Tahoma"/>
                <a:cs typeface="Tahoma"/>
              </a:rPr>
              <a:t>works</a:t>
            </a:r>
            <a:r>
              <a:rPr sz="1406" kern="0" spc="-47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84">
                <a:solidFill>
                  <a:sysClr val="windowText" lastClr="000000"/>
                </a:solidFill>
                <a:latin typeface="Tahoma"/>
                <a:cs typeface="Tahoma"/>
              </a:rPr>
              <a:t>to</a:t>
            </a:r>
            <a:r>
              <a:rPr sz="1406" kern="0" spc="-42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98">
                <a:solidFill>
                  <a:sysClr val="windowText" lastClr="000000"/>
                </a:solidFill>
                <a:latin typeface="Tahoma"/>
                <a:cs typeface="Tahoma"/>
              </a:rPr>
              <a:t>speed</a:t>
            </a:r>
            <a:r>
              <a:rPr sz="1406" kern="0" spc="-42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145">
                <a:solidFill>
                  <a:sysClr val="windowText" lastClr="000000"/>
                </a:solidFill>
                <a:latin typeface="Tahoma"/>
                <a:cs typeface="Tahoma"/>
              </a:rPr>
              <a:t>up</a:t>
            </a:r>
            <a:r>
              <a:rPr sz="1406" kern="0" spc="-47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98">
                <a:solidFill>
                  <a:sysClr val="windowText" lastClr="000000"/>
                </a:solidFill>
                <a:latin typeface="Tahoma"/>
                <a:cs typeface="Tahoma"/>
              </a:rPr>
              <a:t>the</a:t>
            </a:r>
            <a:r>
              <a:rPr sz="1406" kern="0" spc="-42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75">
                <a:solidFill>
                  <a:sysClr val="windowText" lastClr="000000"/>
                </a:solidFill>
                <a:latin typeface="Tahoma"/>
                <a:cs typeface="Tahoma"/>
              </a:rPr>
              <a:t>natural</a:t>
            </a:r>
            <a:r>
              <a:rPr sz="1406" kern="0" spc="-42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70">
                <a:solidFill>
                  <a:sysClr val="windowText" lastClr="000000"/>
                </a:solidFill>
                <a:latin typeface="Tahoma"/>
                <a:cs typeface="Tahoma"/>
              </a:rPr>
              <a:t>decay </a:t>
            </a:r>
            <a:r>
              <a:rPr sz="1406" kern="0" spc="52">
                <a:solidFill>
                  <a:sysClr val="windowText" lastClr="000000"/>
                </a:solidFill>
                <a:latin typeface="Tahoma"/>
                <a:cs typeface="Tahoma"/>
              </a:rPr>
              <a:t>of</a:t>
            </a:r>
            <a:r>
              <a:rPr sz="1406" kern="0" spc="-47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84">
                <a:solidFill>
                  <a:sysClr val="windowText" lastClr="000000"/>
                </a:solidFill>
                <a:latin typeface="Tahoma"/>
                <a:cs typeface="Tahoma"/>
              </a:rPr>
              <a:t>organic</a:t>
            </a:r>
            <a:r>
              <a:rPr sz="1406" kern="0" spc="-42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75">
                <a:solidFill>
                  <a:sysClr val="windowText" lastClr="000000"/>
                </a:solidFill>
                <a:latin typeface="Tahoma"/>
                <a:cs typeface="Tahoma"/>
              </a:rPr>
              <a:t>materials</a:t>
            </a:r>
            <a:r>
              <a:rPr sz="1406" kern="0" spc="-42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84">
                <a:solidFill>
                  <a:sysClr val="windowText" lastClr="000000"/>
                </a:solidFill>
                <a:latin typeface="Tahoma"/>
                <a:cs typeface="Tahoma"/>
              </a:rPr>
              <a:t>by</a:t>
            </a:r>
            <a:r>
              <a:rPr sz="1406" kern="0" spc="-42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84">
                <a:solidFill>
                  <a:sysClr val="windowText" lastClr="000000"/>
                </a:solidFill>
                <a:latin typeface="Tahoma"/>
                <a:cs typeface="Tahoma"/>
              </a:rPr>
              <a:t>creating</a:t>
            </a:r>
            <a:r>
              <a:rPr sz="1406" kern="0" spc="-42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75">
                <a:solidFill>
                  <a:sysClr val="windowText" lastClr="000000"/>
                </a:solidFill>
                <a:latin typeface="Tahoma"/>
                <a:cs typeface="Tahoma"/>
              </a:rPr>
              <a:t>ideal </a:t>
            </a:r>
            <a:r>
              <a:rPr sz="1406" kern="0" spc="89">
                <a:solidFill>
                  <a:sysClr val="windowText" lastClr="000000"/>
                </a:solidFill>
                <a:latin typeface="Tahoma"/>
                <a:cs typeface="Tahoma"/>
              </a:rPr>
              <a:t>environments</a:t>
            </a:r>
            <a:r>
              <a:rPr sz="1406" kern="0" spc="14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>
                <a:solidFill>
                  <a:sysClr val="windowText" lastClr="000000"/>
                </a:solidFill>
                <a:latin typeface="Tahoma"/>
                <a:cs typeface="Tahoma"/>
              </a:rPr>
              <a:t>for</a:t>
            </a:r>
            <a:r>
              <a:rPr sz="1406" kern="0" spc="14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66">
                <a:solidFill>
                  <a:sysClr val="windowText" lastClr="000000"/>
                </a:solidFill>
                <a:latin typeface="Tahoma"/>
                <a:cs typeface="Tahoma"/>
              </a:rPr>
              <a:t>detritus-</a:t>
            </a:r>
            <a:r>
              <a:rPr sz="1406" kern="0" spc="75">
                <a:solidFill>
                  <a:sysClr val="windowText" lastClr="000000"/>
                </a:solidFill>
                <a:latin typeface="Tahoma"/>
                <a:cs typeface="Tahoma"/>
              </a:rPr>
              <a:t>eating </a:t>
            </a:r>
            <a:r>
              <a:rPr sz="1406" kern="0" spc="84">
                <a:solidFill>
                  <a:sysClr val="windowText" lastClr="000000"/>
                </a:solidFill>
                <a:latin typeface="Tahoma"/>
                <a:cs typeface="Tahoma"/>
              </a:rPr>
              <a:t>organisms</a:t>
            </a:r>
            <a:r>
              <a:rPr sz="1406" kern="0" spc="-47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84">
                <a:solidFill>
                  <a:sysClr val="windowText" lastClr="000000"/>
                </a:solidFill>
                <a:latin typeface="Tahoma"/>
                <a:cs typeface="Tahoma"/>
              </a:rPr>
              <a:t>to</a:t>
            </a:r>
            <a:r>
              <a:rPr sz="1406" kern="0" spc="-42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47">
                <a:solidFill>
                  <a:sysClr val="windowText" lastClr="000000"/>
                </a:solidFill>
                <a:latin typeface="Tahoma"/>
                <a:cs typeface="Tahoma"/>
              </a:rPr>
              <a:t>thrive</a:t>
            </a:r>
            <a:endParaRPr sz="1406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defTabSz="857250"/>
            <a:endParaRPr sz="1688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1906" marR="4763" defTabSz="857250">
              <a:lnSpc>
                <a:spcPct val="125000"/>
              </a:lnSpc>
              <a:spcBef>
                <a:spcPts val="5"/>
              </a:spcBef>
            </a:pPr>
            <a:r>
              <a:rPr sz="1406" i="1" kern="0" spc="-23">
                <a:solidFill>
                  <a:sysClr val="windowText" lastClr="000000"/>
                </a:solidFill>
                <a:latin typeface="Trebuchet MS"/>
                <a:cs typeface="Trebuchet MS"/>
              </a:rPr>
              <a:t>Also</a:t>
            </a:r>
            <a:r>
              <a:rPr sz="1406" i="1" kern="0" spc="-75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406" i="1" kern="0">
                <a:solidFill>
                  <a:sysClr val="windowText" lastClr="000000"/>
                </a:solidFill>
                <a:latin typeface="Trebuchet MS"/>
                <a:cs typeface="Trebuchet MS"/>
              </a:rPr>
              <a:t>used</a:t>
            </a:r>
            <a:r>
              <a:rPr sz="1406" i="1" kern="0" spc="-66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406" i="1" kern="0" spc="-56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1406" i="1" kern="0" spc="-47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406" i="1" kern="0" spc="-19">
                <a:solidFill>
                  <a:sysClr val="windowText" lastClr="000000"/>
                </a:solidFill>
                <a:latin typeface="Trebuchet MS"/>
                <a:cs typeface="Trebuchet MS"/>
              </a:rPr>
              <a:t>describe</a:t>
            </a:r>
            <a:r>
              <a:rPr sz="1406" i="1" kern="0" spc="-61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406" i="1" kern="0" spc="-23">
                <a:solidFill>
                  <a:sysClr val="windowText" lastClr="000000"/>
                </a:solidFill>
                <a:latin typeface="Trebuchet MS"/>
                <a:cs typeface="Trebuchet MS"/>
              </a:rPr>
              <a:t>separating</a:t>
            </a:r>
            <a:r>
              <a:rPr sz="1406" i="1" kern="0" spc="-66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406" i="1" kern="0">
                <a:solidFill>
                  <a:sysClr val="windowText" lastClr="000000"/>
                </a:solidFill>
                <a:latin typeface="Trebuchet MS"/>
                <a:cs typeface="Trebuchet MS"/>
              </a:rPr>
              <a:t>food</a:t>
            </a:r>
            <a:r>
              <a:rPr sz="1406" i="1" kern="0" spc="-61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406" i="1" kern="0">
                <a:solidFill>
                  <a:sysClr val="windowText" lastClr="000000"/>
                </a:solidFill>
                <a:latin typeface="Trebuchet MS"/>
                <a:cs typeface="Trebuchet MS"/>
              </a:rPr>
              <a:t>scraps</a:t>
            </a:r>
            <a:r>
              <a:rPr sz="1406" i="1" kern="0" spc="-61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406" i="1" kern="0" spc="-47">
                <a:solidFill>
                  <a:sysClr val="windowText" lastClr="000000"/>
                </a:solidFill>
                <a:latin typeface="Trebuchet MS"/>
                <a:cs typeface="Trebuchet MS"/>
              </a:rPr>
              <a:t>&amp; </a:t>
            </a:r>
            <a:r>
              <a:rPr sz="1406" i="1" kern="0" spc="-9">
                <a:solidFill>
                  <a:sysClr val="windowText" lastClr="000000"/>
                </a:solidFill>
                <a:latin typeface="Trebuchet MS"/>
                <a:cs typeface="Trebuchet MS"/>
              </a:rPr>
              <a:t>organic</a:t>
            </a:r>
            <a:r>
              <a:rPr sz="1406" i="1" kern="0" spc="-23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406" i="1" kern="0" spc="-84">
                <a:solidFill>
                  <a:sysClr val="windowText" lastClr="000000"/>
                </a:solidFill>
                <a:latin typeface="Trebuchet MS"/>
                <a:cs typeface="Trebuchet MS"/>
              </a:rPr>
              <a:t>matter</a:t>
            </a:r>
            <a:r>
              <a:rPr sz="1406" i="1" kern="0" spc="-19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406" i="1" kern="0" spc="-89">
                <a:solidFill>
                  <a:sysClr val="windowText" lastClr="000000"/>
                </a:solidFill>
                <a:latin typeface="Trebuchet MS"/>
                <a:cs typeface="Trebuchet MS"/>
              </a:rPr>
              <a:t>from</a:t>
            </a:r>
            <a:r>
              <a:rPr sz="1406" i="1" kern="0" spc="-19">
                <a:solidFill>
                  <a:sysClr val="windowText" lastClr="000000"/>
                </a:solidFill>
                <a:latin typeface="Trebuchet MS"/>
                <a:cs typeface="Trebuchet MS"/>
              </a:rPr>
              <a:t> trash</a:t>
            </a:r>
            <a:endParaRPr sz="1406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857250"/>
            <a:endParaRPr sz="168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857250">
              <a:spcBef>
                <a:spcPts val="47"/>
              </a:spcBef>
            </a:pPr>
            <a:endParaRPr sz="1922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1906" marR="31552" defTabSz="857250">
              <a:lnSpc>
                <a:spcPct val="127800"/>
              </a:lnSpc>
            </a:pPr>
            <a:r>
              <a:rPr sz="1406" b="1" kern="0" spc="202">
                <a:solidFill>
                  <a:sysClr val="windowText" lastClr="000000"/>
                </a:solidFill>
                <a:latin typeface="Calibri"/>
                <a:cs typeface="Calibri"/>
              </a:rPr>
              <a:t>Compost</a:t>
            </a:r>
            <a:r>
              <a:rPr sz="1406" b="1" kern="0" spc="89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406" b="1" kern="0" spc="150">
                <a:solidFill>
                  <a:sysClr val="windowText" lastClr="000000"/>
                </a:solidFill>
                <a:latin typeface="Calibri"/>
                <a:cs typeface="Calibri"/>
              </a:rPr>
              <a:t>(noun)</a:t>
            </a:r>
            <a:r>
              <a:rPr sz="1406" b="1" kern="0" spc="8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406" kern="0" spc="-215">
                <a:solidFill>
                  <a:sysClr val="windowText" lastClr="000000"/>
                </a:solidFill>
                <a:latin typeface="Tahoma"/>
                <a:cs typeface="Tahoma"/>
              </a:rPr>
              <a:t>–</a:t>
            </a:r>
            <a:r>
              <a:rPr sz="1406" kern="0" spc="-42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66">
                <a:solidFill>
                  <a:sysClr val="windowText" lastClr="000000"/>
                </a:solidFill>
                <a:latin typeface="Tahoma"/>
                <a:cs typeface="Tahoma"/>
              </a:rPr>
              <a:t>a</a:t>
            </a:r>
            <a:r>
              <a:rPr sz="1406" kern="0" spc="-47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84">
                <a:solidFill>
                  <a:sysClr val="windowText" lastClr="000000"/>
                </a:solidFill>
                <a:latin typeface="Tahoma"/>
                <a:cs typeface="Tahoma"/>
              </a:rPr>
              <a:t>nutrient</a:t>
            </a:r>
            <a:r>
              <a:rPr sz="1406" kern="0" spc="-42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84">
                <a:solidFill>
                  <a:sysClr val="windowText" lastClr="000000"/>
                </a:solidFill>
                <a:latin typeface="Tahoma"/>
                <a:cs typeface="Tahoma"/>
              </a:rPr>
              <a:t>rich</a:t>
            </a:r>
            <a:r>
              <a:rPr sz="1406" kern="0" spc="-47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33">
                <a:solidFill>
                  <a:sysClr val="windowText" lastClr="000000"/>
                </a:solidFill>
                <a:latin typeface="Tahoma"/>
                <a:cs typeface="Tahoma"/>
              </a:rPr>
              <a:t>soil </a:t>
            </a:r>
            <a:r>
              <a:rPr sz="1406" kern="0" spc="145">
                <a:solidFill>
                  <a:sysClr val="windowText" lastClr="000000"/>
                </a:solidFill>
                <a:latin typeface="Tahoma"/>
                <a:cs typeface="Tahoma"/>
              </a:rPr>
              <a:t>amendment</a:t>
            </a:r>
            <a:r>
              <a:rPr sz="1406" kern="0" spc="-52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89">
                <a:solidFill>
                  <a:sysClr val="windowText" lastClr="000000"/>
                </a:solidFill>
                <a:latin typeface="Tahoma"/>
                <a:cs typeface="Tahoma"/>
              </a:rPr>
              <a:t>that</a:t>
            </a:r>
            <a:r>
              <a:rPr sz="1406" kern="0" spc="-47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89">
                <a:solidFill>
                  <a:sysClr val="windowText" lastClr="000000"/>
                </a:solidFill>
                <a:latin typeface="Tahoma"/>
                <a:cs typeface="Tahoma"/>
              </a:rPr>
              <a:t>helps</a:t>
            </a:r>
            <a:r>
              <a:rPr sz="1406" kern="0" spc="-47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70">
                <a:solidFill>
                  <a:sysClr val="windowText" lastClr="000000"/>
                </a:solidFill>
                <a:latin typeface="Tahoma"/>
                <a:cs typeface="Tahoma"/>
              </a:rPr>
              <a:t>sequester</a:t>
            </a:r>
            <a:r>
              <a:rPr sz="1406" kern="0" spc="-47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94">
                <a:solidFill>
                  <a:sysClr val="windowText" lastClr="000000"/>
                </a:solidFill>
                <a:latin typeface="Tahoma"/>
                <a:cs typeface="Tahoma"/>
              </a:rPr>
              <a:t>carbon </a:t>
            </a:r>
            <a:r>
              <a:rPr sz="1406" kern="0" spc="122">
                <a:solidFill>
                  <a:sysClr val="windowText" lastClr="000000"/>
                </a:solidFill>
                <a:latin typeface="Tahoma"/>
                <a:cs typeface="Tahoma"/>
              </a:rPr>
              <a:t>and</a:t>
            </a:r>
            <a:r>
              <a:rPr sz="1406" kern="0" spc="-42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70">
                <a:solidFill>
                  <a:sysClr val="windowText" lastClr="000000"/>
                </a:solidFill>
                <a:latin typeface="Tahoma"/>
                <a:cs typeface="Tahoma"/>
              </a:rPr>
              <a:t>return</a:t>
            </a:r>
            <a:r>
              <a:rPr sz="1406" kern="0" spc="-38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75">
                <a:solidFill>
                  <a:sysClr val="windowText" lastClr="000000"/>
                </a:solidFill>
                <a:latin typeface="Tahoma"/>
                <a:cs typeface="Tahoma"/>
              </a:rPr>
              <a:t>nutrients</a:t>
            </a:r>
            <a:r>
              <a:rPr sz="1406" kern="0" spc="-38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98">
                <a:solidFill>
                  <a:sysClr val="windowText" lastClr="000000"/>
                </a:solidFill>
                <a:latin typeface="Tahoma"/>
                <a:cs typeface="Tahoma"/>
              </a:rPr>
              <a:t>from</a:t>
            </a:r>
            <a:r>
              <a:rPr sz="1406" kern="0" spc="-42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84">
                <a:solidFill>
                  <a:sysClr val="windowText" lastClr="000000"/>
                </a:solidFill>
                <a:latin typeface="Tahoma"/>
                <a:cs typeface="Tahoma"/>
              </a:rPr>
              <a:t>organic</a:t>
            </a:r>
            <a:r>
              <a:rPr sz="1406" kern="0" spc="-38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66">
                <a:solidFill>
                  <a:sysClr val="windowText" lastClr="000000"/>
                </a:solidFill>
                <a:latin typeface="Tahoma"/>
                <a:cs typeface="Tahoma"/>
              </a:rPr>
              <a:t>waste </a:t>
            </a:r>
            <a:r>
              <a:rPr sz="1406" kern="0" spc="117">
                <a:solidFill>
                  <a:sysClr val="windowText" lastClr="000000"/>
                </a:solidFill>
                <a:latin typeface="Tahoma"/>
                <a:cs typeface="Tahoma"/>
              </a:rPr>
              <a:t>back</a:t>
            </a:r>
            <a:r>
              <a:rPr sz="1406" kern="0" spc="-52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84">
                <a:solidFill>
                  <a:sysClr val="windowText" lastClr="000000"/>
                </a:solidFill>
                <a:latin typeface="Tahoma"/>
                <a:cs typeface="Tahoma"/>
              </a:rPr>
              <a:t>to</a:t>
            </a:r>
            <a:r>
              <a:rPr sz="1406" kern="0" spc="-47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406" kern="0" spc="-19">
                <a:solidFill>
                  <a:sysClr val="windowText" lastClr="000000"/>
                </a:solidFill>
                <a:latin typeface="Tahoma"/>
                <a:cs typeface="Tahoma"/>
              </a:rPr>
              <a:t>soils</a:t>
            </a:r>
            <a:endParaRPr sz="1406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C4E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03984" y="0"/>
            <a:ext cx="2902148" cy="313431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3984" y="3178969"/>
            <a:ext cx="2902148" cy="31343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06464" y="4701858"/>
            <a:ext cx="3187898" cy="1390604"/>
          </a:xfrm>
          <a:prstGeom prst="rect">
            <a:avLst/>
          </a:prstGeom>
        </p:spPr>
        <p:txBody>
          <a:bodyPr vert="horz" wrap="square" lIns="0" tIns="30955" rIns="0" bIns="0" rtlCol="0">
            <a:spAutoFit/>
          </a:bodyPr>
          <a:lstStyle/>
          <a:p>
            <a:pPr marL="11906" marR="4763" indent="1036439" defTabSz="857250">
              <a:lnSpc>
                <a:spcPts val="5344"/>
              </a:lnSpc>
              <a:spcBef>
                <a:spcPts val="243"/>
              </a:spcBef>
            </a:pPr>
            <a:r>
              <a:rPr sz="4500" kern="0" spc="703">
                <a:solidFill>
                  <a:srgbClr val="3C4553"/>
                </a:solidFill>
                <a:latin typeface="Cambria"/>
                <a:cs typeface="Cambria"/>
              </a:rPr>
              <a:t>How</a:t>
            </a:r>
            <a:r>
              <a:rPr sz="4500" kern="0" spc="136">
                <a:solidFill>
                  <a:srgbClr val="3C4553"/>
                </a:solidFill>
                <a:latin typeface="Cambria"/>
                <a:cs typeface="Cambria"/>
              </a:rPr>
              <a:t> </a:t>
            </a:r>
            <a:r>
              <a:rPr sz="4500" kern="0" spc="736">
                <a:solidFill>
                  <a:srgbClr val="3C4553"/>
                </a:solidFill>
                <a:latin typeface="Cambria"/>
                <a:cs typeface="Cambria"/>
              </a:rPr>
              <a:t>It </a:t>
            </a:r>
            <a:r>
              <a:rPr sz="4500" kern="0" spc="895">
                <a:solidFill>
                  <a:srgbClr val="3C4553"/>
                </a:solidFill>
                <a:latin typeface="Cambria"/>
                <a:cs typeface="Cambria"/>
              </a:rPr>
              <a:t>Connects</a:t>
            </a:r>
            <a:endParaRPr sz="4500" kern="0">
              <a:solidFill>
                <a:sysClr val="windowText" lastClr="000000"/>
              </a:solidFill>
              <a:latin typeface="Cambria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791701" y="4364915"/>
            <a:ext cx="187523" cy="80367"/>
          </a:xfrm>
          <a:custGeom>
            <a:avLst/>
            <a:gdLst/>
            <a:ahLst/>
            <a:cxnLst/>
            <a:rect l="l" t="t" r="r" b="b"/>
            <a:pathLst>
              <a:path w="200025" h="85725">
                <a:moveTo>
                  <a:pt x="200024" y="85724"/>
                </a:moveTo>
                <a:lnTo>
                  <a:pt x="0" y="85724"/>
                </a:lnTo>
                <a:lnTo>
                  <a:pt x="0" y="0"/>
                </a:lnTo>
                <a:lnTo>
                  <a:pt x="200024" y="0"/>
                </a:lnTo>
                <a:lnTo>
                  <a:pt x="200024" y="85724"/>
                </a:lnTo>
                <a:close/>
              </a:path>
            </a:pathLst>
          </a:custGeom>
          <a:solidFill>
            <a:srgbClr val="CFCF59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51112" y="6370914"/>
            <a:ext cx="7233047" cy="26789"/>
          </a:xfrm>
          <a:custGeom>
            <a:avLst/>
            <a:gdLst/>
            <a:ahLst/>
            <a:cxnLst/>
            <a:rect l="l" t="t" r="r" b="b"/>
            <a:pathLst>
              <a:path w="7715250" h="28575">
                <a:moveTo>
                  <a:pt x="7715249" y="28574"/>
                </a:moveTo>
                <a:lnTo>
                  <a:pt x="0" y="28574"/>
                </a:lnTo>
                <a:lnTo>
                  <a:pt x="0" y="0"/>
                </a:lnTo>
                <a:lnTo>
                  <a:pt x="7715249" y="0"/>
                </a:lnTo>
                <a:lnTo>
                  <a:pt x="7715249" y="28574"/>
                </a:lnTo>
                <a:close/>
              </a:path>
            </a:pathLst>
          </a:custGeom>
          <a:solidFill>
            <a:srgbClr val="CFCF59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38315" y="730524"/>
            <a:ext cx="3158728" cy="1018836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6" marR="4763" indent="578048" algn="r">
              <a:lnSpc>
                <a:spcPct val="121700"/>
              </a:lnSpc>
              <a:spcBef>
                <a:spcPts val="94"/>
              </a:spcBef>
            </a:pPr>
            <a:r>
              <a:rPr sz="1781" b="0" spc="141">
                <a:solidFill>
                  <a:schemeClr val="bg1"/>
                </a:solidFill>
              </a:rPr>
              <a:t>Composting</a:t>
            </a:r>
            <a:r>
              <a:rPr sz="1781" b="0" spc="-33">
                <a:solidFill>
                  <a:schemeClr val="bg1"/>
                </a:solidFill>
              </a:rPr>
              <a:t> </a:t>
            </a:r>
            <a:r>
              <a:rPr sz="1781" b="0" spc="94">
                <a:solidFill>
                  <a:schemeClr val="bg1"/>
                </a:solidFill>
              </a:rPr>
              <a:t>simulates </a:t>
            </a:r>
            <a:r>
              <a:rPr sz="1781" b="0" spc="84">
                <a:solidFill>
                  <a:schemeClr val="bg1"/>
                </a:solidFill>
              </a:rPr>
              <a:t>natures</a:t>
            </a:r>
            <a:r>
              <a:rPr sz="1781" b="0" spc="-56">
                <a:solidFill>
                  <a:schemeClr val="bg1"/>
                </a:solidFill>
              </a:rPr>
              <a:t> </a:t>
            </a:r>
            <a:r>
              <a:rPr sz="1781" b="0" spc="94">
                <a:solidFill>
                  <a:schemeClr val="bg1"/>
                </a:solidFill>
              </a:rPr>
              <a:t>waste</a:t>
            </a:r>
            <a:r>
              <a:rPr sz="1781" b="0" spc="-52">
                <a:solidFill>
                  <a:schemeClr val="bg1"/>
                </a:solidFill>
              </a:rPr>
              <a:t> </a:t>
            </a:r>
            <a:r>
              <a:rPr sz="1781" b="0" spc="150">
                <a:solidFill>
                  <a:schemeClr val="bg1"/>
                </a:solidFill>
              </a:rPr>
              <a:t>management</a:t>
            </a:r>
            <a:endParaRPr sz="1781">
              <a:solidFill>
                <a:schemeClr val="bg1"/>
              </a:solidFill>
            </a:endParaRPr>
          </a:p>
          <a:p>
            <a:pPr marR="4763" algn="r">
              <a:spcBef>
                <a:spcPts val="464"/>
              </a:spcBef>
            </a:pPr>
            <a:r>
              <a:rPr sz="1781" b="0" spc="61">
                <a:solidFill>
                  <a:schemeClr val="bg1"/>
                </a:solidFill>
              </a:rPr>
              <a:t>design</a:t>
            </a:r>
            <a:r>
              <a:rPr sz="1781" b="0" spc="61">
                <a:solidFill>
                  <a:srgbClr val="04092F"/>
                </a:solidFill>
              </a:rPr>
              <a:t>.</a:t>
            </a:r>
            <a:endParaRPr sz="1781"/>
          </a:p>
        </p:txBody>
      </p:sp>
      <p:sp>
        <p:nvSpPr>
          <p:cNvPr id="8" name="object 8"/>
          <p:cNvSpPr txBox="1"/>
          <p:nvPr/>
        </p:nvSpPr>
        <p:spPr>
          <a:xfrm>
            <a:off x="6798609" y="2052119"/>
            <a:ext cx="3398639" cy="2020521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6" marR="4763" indent="293489" algn="r" defTabSz="857250">
              <a:lnSpc>
                <a:spcPct val="121700"/>
              </a:lnSpc>
              <a:spcBef>
                <a:spcPts val="94"/>
              </a:spcBef>
            </a:pPr>
            <a:r>
              <a:rPr sz="1781" kern="0">
                <a:solidFill>
                  <a:schemeClr val="bg1"/>
                </a:solidFill>
                <a:latin typeface="Tahoma"/>
                <a:cs typeface="Tahoma"/>
              </a:rPr>
              <a:t>It</a:t>
            </a:r>
            <a:r>
              <a:rPr sz="1781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781" kern="0" spc="89">
                <a:solidFill>
                  <a:schemeClr val="bg1"/>
                </a:solidFill>
                <a:latin typeface="Tahoma"/>
                <a:cs typeface="Tahoma"/>
              </a:rPr>
              <a:t>replenishes</a:t>
            </a:r>
            <a:r>
              <a:rPr sz="1781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781" kern="0" spc="136">
                <a:solidFill>
                  <a:schemeClr val="bg1"/>
                </a:solidFill>
                <a:latin typeface="Tahoma"/>
                <a:cs typeface="Tahoma"/>
              </a:rPr>
              <a:t>depleted</a:t>
            </a:r>
            <a:r>
              <a:rPr sz="1781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781" kern="0" spc="47">
                <a:solidFill>
                  <a:schemeClr val="bg1"/>
                </a:solidFill>
                <a:latin typeface="Tahoma"/>
                <a:cs typeface="Tahoma"/>
              </a:rPr>
              <a:t>soils </a:t>
            </a:r>
            <a:r>
              <a:rPr sz="1781" kern="0" spc="131">
                <a:solidFill>
                  <a:schemeClr val="bg1"/>
                </a:solidFill>
                <a:latin typeface="Tahoma"/>
                <a:cs typeface="Tahoma"/>
              </a:rPr>
              <a:t>with</a:t>
            </a:r>
            <a:r>
              <a:rPr sz="1781" kern="0" spc="-5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781" kern="0" spc="75">
                <a:solidFill>
                  <a:schemeClr val="bg1"/>
                </a:solidFill>
                <a:latin typeface="Tahoma"/>
                <a:cs typeface="Tahoma"/>
              </a:rPr>
              <a:t>essential</a:t>
            </a:r>
            <a:r>
              <a:rPr sz="1781" kern="0" spc="-5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781" kern="0" spc="107">
                <a:solidFill>
                  <a:schemeClr val="bg1"/>
                </a:solidFill>
                <a:latin typeface="Tahoma"/>
                <a:cs typeface="Tahoma"/>
              </a:rPr>
              <a:t>microorganisms</a:t>
            </a:r>
            <a:endParaRPr sz="1781" kern="0">
              <a:solidFill>
                <a:schemeClr val="bg1"/>
              </a:solidFill>
              <a:latin typeface="Tahoma"/>
              <a:cs typeface="Tahoma"/>
            </a:endParaRPr>
          </a:p>
          <a:p>
            <a:pPr marR="4763" algn="r" defTabSz="857250">
              <a:spcBef>
                <a:spcPts val="464"/>
              </a:spcBef>
            </a:pPr>
            <a:r>
              <a:rPr sz="1781" kern="0" spc="150">
                <a:solidFill>
                  <a:schemeClr val="bg1"/>
                </a:solidFill>
                <a:latin typeface="Tahoma"/>
                <a:cs typeface="Tahoma"/>
              </a:rPr>
              <a:t>and</a:t>
            </a:r>
            <a:r>
              <a:rPr sz="1781" kern="0" spc="-61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781" kern="0" spc="56">
                <a:solidFill>
                  <a:schemeClr val="bg1"/>
                </a:solidFill>
                <a:latin typeface="Tahoma"/>
                <a:cs typeface="Tahoma"/>
              </a:rPr>
              <a:t>nutrients.</a:t>
            </a:r>
            <a:endParaRPr sz="1781" kern="0">
              <a:solidFill>
                <a:schemeClr val="bg1"/>
              </a:solidFill>
              <a:latin typeface="Tahoma"/>
              <a:cs typeface="Tahoma"/>
            </a:endParaRPr>
          </a:p>
          <a:p>
            <a:pPr defTabSz="857250">
              <a:spcBef>
                <a:spcPts val="9"/>
              </a:spcBef>
            </a:pPr>
            <a:endParaRPr sz="2531" kern="0">
              <a:solidFill>
                <a:schemeClr val="bg1"/>
              </a:solidFill>
              <a:latin typeface="Tahoma"/>
              <a:cs typeface="Tahoma"/>
            </a:endParaRPr>
          </a:p>
          <a:p>
            <a:pPr marR="4763" algn="r" defTabSz="857250"/>
            <a:r>
              <a:rPr sz="1781" kern="0" spc="103">
                <a:solidFill>
                  <a:schemeClr val="bg1"/>
                </a:solidFill>
                <a:latin typeface="Tahoma"/>
                <a:cs typeface="Tahoma"/>
              </a:rPr>
              <a:t>Healthy</a:t>
            </a:r>
            <a:r>
              <a:rPr sz="1781" kern="0" spc="-61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781" kern="0" spc="56">
                <a:solidFill>
                  <a:schemeClr val="bg1"/>
                </a:solidFill>
                <a:latin typeface="Tahoma"/>
                <a:cs typeface="Tahoma"/>
              </a:rPr>
              <a:t>soils</a:t>
            </a:r>
            <a:r>
              <a:rPr sz="1781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781" kern="0" spc="-430">
                <a:solidFill>
                  <a:schemeClr val="bg1"/>
                </a:solidFill>
                <a:latin typeface="Tahoma"/>
                <a:cs typeface="Tahoma"/>
              </a:rPr>
              <a:t>=</a:t>
            </a:r>
            <a:r>
              <a:rPr sz="1781" kern="0" spc="-61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781" kern="0" spc="98">
                <a:solidFill>
                  <a:schemeClr val="bg1"/>
                </a:solidFill>
                <a:latin typeface="Tahoma"/>
                <a:cs typeface="Tahoma"/>
              </a:rPr>
              <a:t>healthy</a:t>
            </a:r>
            <a:r>
              <a:rPr sz="1781" kern="0" spc="-61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781" kern="0" spc="89">
                <a:solidFill>
                  <a:schemeClr val="bg1"/>
                </a:solidFill>
                <a:latin typeface="Tahoma"/>
                <a:cs typeface="Tahoma"/>
              </a:rPr>
              <a:t>foods</a:t>
            </a:r>
            <a:r>
              <a:rPr sz="1781" kern="0" spc="-61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781" kern="0" spc="-477">
                <a:solidFill>
                  <a:schemeClr val="bg1"/>
                </a:solidFill>
                <a:latin typeface="Tahoma"/>
                <a:cs typeface="Tahoma"/>
              </a:rPr>
              <a:t>=</a:t>
            </a:r>
            <a:endParaRPr sz="1781" kern="0">
              <a:solidFill>
                <a:schemeClr val="bg1"/>
              </a:solidFill>
              <a:latin typeface="Tahoma"/>
              <a:cs typeface="Tahoma"/>
            </a:endParaRPr>
          </a:p>
          <a:p>
            <a:pPr marR="4763" algn="r" defTabSz="857250">
              <a:spcBef>
                <a:spcPts val="464"/>
              </a:spcBef>
            </a:pPr>
            <a:r>
              <a:rPr sz="1781" kern="0" spc="98">
                <a:solidFill>
                  <a:schemeClr val="bg1"/>
                </a:solidFill>
                <a:latin typeface="Tahoma"/>
                <a:cs typeface="Tahoma"/>
              </a:rPr>
              <a:t>healthy</a:t>
            </a:r>
            <a:r>
              <a:rPr sz="1781" kern="0" spc="-61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781" kern="0" spc="94">
                <a:solidFill>
                  <a:schemeClr val="bg1"/>
                </a:solidFill>
                <a:latin typeface="Tahoma"/>
                <a:cs typeface="Tahoma"/>
              </a:rPr>
              <a:t>humans.</a:t>
            </a:r>
            <a:endParaRPr sz="1781" kern="0">
              <a:solidFill>
                <a:schemeClr val="bg1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4E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25159" y="414843"/>
            <a:ext cx="5473303" cy="519910"/>
          </a:xfrm>
          <a:prstGeom prst="rect">
            <a:avLst/>
          </a:prstGeom>
        </p:spPr>
        <p:txBody>
          <a:bodyPr vert="horz" wrap="square" lIns="0" tIns="14883" rIns="0" bIns="0" rtlCol="0">
            <a:spAutoFit/>
          </a:bodyPr>
          <a:lstStyle/>
          <a:p>
            <a:pPr marL="11906">
              <a:spcBef>
                <a:spcPts val="117"/>
              </a:spcBef>
            </a:pPr>
            <a:r>
              <a:rPr sz="3281" b="0" spc="178">
                <a:solidFill>
                  <a:srgbClr val="3C4553"/>
                </a:solidFill>
              </a:rPr>
              <a:t>Dive</a:t>
            </a:r>
            <a:r>
              <a:rPr sz="3281" b="0" spc="-234">
                <a:solidFill>
                  <a:srgbClr val="3C4553"/>
                </a:solidFill>
              </a:rPr>
              <a:t> </a:t>
            </a:r>
            <a:r>
              <a:rPr sz="3281" b="0" spc="230">
                <a:solidFill>
                  <a:srgbClr val="3C4553"/>
                </a:solidFill>
              </a:rPr>
              <a:t>into</a:t>
            </a:r>
            <a:r>
              <a:rPr sz="3281" b="0" spc="-230">
                <a:solidFill>
                  <a:srgbClr val="3C4553"/>
                </a:solidFill>
              </a:rPr>
              <a:t> </a:t>
            </a:r>
            <a:r>
              <a:rPr sz="3281" b="0" spc="244">
                <a:solidFill>
                  <a:srgbClr val="3C4553"/>
                </a:solidFill>
              </a:rPr>
              <a:t>the</a:t>
            </a:r>
            <a:r>
              <a:rPr sz="3281" b="0" spc="-234">
                <a:solidFill>
                  <a:srgbClr val="3C4553"/>
                </a:solidFill>
              </a:rPr>
              <a:t> </a:t>
            </a:r>
            <a:r>
              <a:rPr sz="3281" b="0" spc="291">
                <a:solidFill>
                  <a:srgbClr val="3C4553"/>
                </a:solidFill>
              </a:rPr>
              <a:t>Compost</a:t>
            </a:r>
            <a:r>
              <a:rPr sz="3281" b="0" spc="-230">
                <a:solidFill>
                  <a:srgbClr val="3C4553"/>
                </a:solidFill>
              </a:rPr>
              <a:t> </a:t>
            </a:r>
            <a:r>
              <a:rPr sz="3281" b="0" spc="206">
                <a:solidFill>
                  <a:srgbClr val="3C4553"/>
                </a:solidFill>
              </a:rPr>
              <a:t>Pile</a:t>
            </a:r>
            <a:endParaRPr sz="3281"/>
          </a:p>
        </p:txBody>
      </p:sp>
      <p:pic>
        <p:nvPicPr>
          <p:cNvPr id="3" name="Stages of Composting - WhiteBoard Animation">
            <a:hlinkClick r:id="" action="ppaction://media"/>
            <a:extLst>
              <a:ext uri="{FF2B5EF4-FFF2-40B4-BE49-F238E27FC236}">
                <a16:creationId xmlns:a16="http://schemas.microsoft.com/office/drawing/2014/main" id="{83ED7945-A060-4577-9FA4-685CCC94FA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1807" y="1195940"/>
            <a:ext cx="9328386" cy="5247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C4E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3C4E61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71490" y="6516154"/>
            <a:ext cx="6456164" cy="26789"/>
          </a:xfrm>
          <a:custGeom>
            <a:avLst/>
            <a:gdLst/>
            <a:ahLst/>
            <a:cxnLst/>
            <a:rect l="l" t="t" r="r" b="b"/>
            <a:pathLst>
              <a:path w="6886575" h="28575">
                <a:moveTo>
                  <a:pt x="6886574" y="28574"/>
                </a:moveTo>
                <a:lnTo>
                  <a:pt x="0" y="28574"/>
                </a:lnTo>
                <a:lnTo>
                  <a:pt x="0" y="0"/>
                </a:lnTo>
                <a:lnTo>
                  <a:pt x="6886574" y="0"/>
                </a:lnTo>
                <a:lnTo>
                  <a:pt x="6886574" y="28574"/>
                </a:lnTo>
                <a:close/>
              </a:path>
            </a:pathLst>
          </a:custGeom>
          <a:solidFill>
            <a:srgbClr val="CFCF59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53367" y="283150"/>
            <a:ext cx="6676430" cy="11157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1906" marR="4763">
              <a:lnSpc>
                <a:spcPts val="4500"/>
              </a:lnSpc>
              <a:spcBef>
                <a:spcPts val="75"/>
              </a:spcBef>
            </a:pPr>
            <a:r>
              <a:rPr sz="3656" spc="319"/>
              <a:t>WHAT</a:t>
            </a:r>
            <a:r>
              <a:rPr sz="3656" spc="291"/>
              <a:t> </a:t>
            </a:r>
            <a:r>
              <a:rPr sz="3656" spc="197"/>
              <a:t>COMPOSTING </a:t>
            </a:r>
            <a:r>
              <a:rPr sz="3656" spc="291"/>
              <a:t>HAS </a:t>
            </a:r>
            <a:r>
              <a:rPr sz="3656" spc="267"/>
              <a:t>TAUGHT</a:t>
            </a:r>
            <a:r>
              <a:rPr sz="3656" spc="295"/>
              <a:t> </a:t>
            </a:r>
            <a:r>
              <a:rPr sz="3656" spc="220"/>
              <a:t>ME</a:t>
            </a:r>
            <a:endParaRPr sz="3656"/>
          </a:p>
        </p:txBody>
      </p:sp>
      <p:sp>
        <p:nvSpPr>
          <p:cNvPr id="5" name="object 5"/>
          <p:cNvSpPr/>
          <p:nvPr/>
        </p:nvSpPr>
        <p:spPr>
          <a:xfrm>
            <a:off x="2114550" y="1655091"/>
            <a:ext cx="187523" cy="80367"/>
          </a:xfrm>
          <a:custGeom>
            <a:avLst/>
            <a:gdLst/>
            <a:ahLst/>
            <a:cxnLst/>
            <a:rect l="l" t="t" r="r" b="b"/>
            <a:pathLst>
              <a:path w="200025" h="85725">
                <a:moveTo>
                  <a:pt x="200024" y="85724"/>
                </a:moveTo>
                <a:lnTo>
                  <a:pt x="0" y="85724"/>
                </a:lnTo>
                <a:lnTo>
                  <a:pt x="0" y="0"/>
                </a:lnTo>
                <a:lnTo>
                  <a:pt x="200024" y="0"/>
                </a:lnTo>
                <a:lnTo>
                  <a:pt x="200024" y="85724"/>
                </a:lnTo>
                <a:close/>
              </a:path>
            </a:pathLst>
          </a:custGeom>
          <a:solidFill>
            <a:srgbClr val="CFCF59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08111" y="0"/>
            <a:ext cx="3259888" cy="242532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23809" y="3179020"/>
            <a:ext cx="80367" cy="8036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84792" y="5311557"/>
            <a:ext cx="80367" cy="8036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84792" y="6222385"/>
            <a:ext cx="80367" cy="8036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788660" y="2240333"/>
            <a:ext cx="8505825" cy="4196413"/>
          </a:xfrm>
          <a:prstGeom prst="rect">
            <a:avLst/>
          </a:prstGeom>
        </p:spPr>
        <p:txBody>
          <a:bodyPr vert="horz" wrap="square" lIns="0" tIns="197048" rIns="0" bIns="0" rtlCol="0">
            <a:spAutoFit/>
          </a:bodyPr>
          <a:lstStyle/>
          <a:p>
            <a:pPr marL="11906" defTabSz="857250">
              <a:spcBef>
                <a:spcPts val="1552"/>
              </a:spcBef>
              <a:tabLst>
                <a:tab pos="1176933" algn="l"/>
                <a:tab pos="1988939" algn="l"/>
                <a:tab pos="4188619" algn="l"/>
                <a:tab pos="4894064" algn="l"/>
                <a:tab pos="7196138" algn="l"/>
              </a:tabLst>
            </a:pPr>
            <a:r>
              <a:rPr sz="3094" kern="0" spc="173">
                <a:solidFill>
                  <a:srgbClr val="FFFFFF"/>
                </a:solidFill>
                <a:latin typeface="Trebuchet MS"/>
                <a:cs typeface="Trebuchet MS"/>
              </a:rPr>
              <a:t>Look</a:t>
            </a:r>
            <a:r>
              <a:rPr sz="3094" kern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094" kern="0" spc="127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3094" kern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094" kern="0" spc="309">
                <a:solidFill>
                  <a:srgbClr val="FFFFFF"/>
                </a:solidFill>
                <a:latin typeface="Trebuchet MS"/>
                <a:cs typeface="Trebuchet MS"/>
              </a:rPr>
              <a:t>Solutions</a:t>
            </a:r>
            <a:r>
              <a:rPr sz="3094" kern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094" kern="0" spc="164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sz="3094" kern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094" kern="0" spc="272">
                <a:solidFill>
                  <a:srgbClr val="FFFFFF"/>
                </a:solidFill>
                <a:latin typeface="Trebuchet MS"/>
                <a:cs typeface="Trebuchet MS"/>
              </a:rPr>
              <a:t>Observing</a:t>
            </a:r>
            <a:r>
              <a:rPr sz="3094" kern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094" kern="0" spc="107">
                <a:solidFill>
                  <a:srgbClr val="FFFFFF"/>
                </a:solidFill>
                <a:latin typeface="Trebuchet MS"/>
                <a:cs typeface="Trebuchet MS"/>
              </a:rPr>
              <a:t>Nature</a:t>
            </a:r>
            <a:endParaRPr sz="3094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57200" marR="25003" defTabSz="857250">
              <a:lnSpc>
                <a:spcPct val="139200"/>
              </a:lnSpc>
              <a:spcBef>
                <a:spcPts val="9"/>
              </a:spcBef>
            </a:pPr>
            <a:r>
              <a:rPr sz="2063" kern="0" spc="164">
                <a:solidFill>
                  <a:srgbClr val="FFFFFF"/>
                </a:solidFill>
                <a:latin typeface="Trebuchet MS"/>
                <a:cs typeface="Trebuchet MS"/>
              </a:rPr>
              <a:t>As</a:t>
            </a:r>
            <a:r>
              <a:rPr sz="2063" kern="0" spc="-42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 spc="103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2063" kern="0" spc="-42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create</a:t>
            </a:r>
            <a:r>
              <a:rPr sz="2063" kern="0" spc="-42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"new"</a:t>
            </a:r>
            <a:r>
              <a:rPr sz="2063" kern="0" spc="-42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things</a:t>
            </a:r>
            <a:r>
              <a:rPr sz="2063" kern="0" spc="-42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or</a:t>
            </a:r>
            <a:r>
              <a:rPr sz="2063" kern="0" spc="-42">
                <a:solidFill>
                  <a:srgbClr val="FFFFFF"/>
                </a:solidFill>
                <a:latin typeface="Trebuchet MS"/>
                <a:cs typeface="Trebuchet MS"/>
              </a:rPr>
              <a:t> try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063" kern="0" spc="-42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 spc="70">
                <a:solidFill>
                  <a:srgbClr val="FFFFFF"/>
                </a:solidFill>
                <a:latin typeface="Trebuchet MS"/>
                <a:cs typeface="Trebuchet MS"/>
              </a:rPr>
              <a:t>solve</a:t>
            </a:r>
            <a:r>
              <a:rPr sz="2063" kern="0" spc="-42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current</a:t>
            </a:r>
            <a:r>
              <a:rPr sz="2063" kern="0" spc="-42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issues,</a:t>
            </a:r>
            <a:r>
              <a:rPr sz="2063" kern="0" spc="-42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 spc="103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2063" kern="0" spc="-42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 spc="70">
                <a:solidFill>
                  <a:srgbClr val="FFFFFF"/>
                </a:solidFill>
                <a:latin typeface="Trebuchet MS"/>
                <a:cs typeface="Trebuchet MS"/>
              </a:rPr>
              <a:t>should </a:t>
            </a:r>
            <a:r>
              <a:rPr sz="2063" kern="0" spc="52">
                <a:solidFill>
                  <a:srgbClr val="FFFFFF"/>
                </a:solidFill>
                <a:latin typeface="Trebuchet MS"/>
                <a:cs typeface="Trebuchet MS"/>
              </a:rPr>
              <a:t>look</a:t>
            </a:r>
            <a:r>
              <a:rPr sz="2063" kern="0" spc="-38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063" kern="0" spc="-38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063" kern="0" spc="-38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 spc="-9">
                <a:solidFill>
                  <a:srgbClr val="FFFFFF"/>
                </a:solidFill>
                <a:latin typeface="Trebuchet MS"/>
                <a:cs typeface="Trebuchet MS"/>
              </a:rPr>
              <a:t>natural</a:t>
            </a:r>
            <a:r>
              <a:rPr sz="2063" kern="0" spc="-38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r>
              <a:rPr sz="2063" kern="0" spc="-38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 spc="-9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2063" kern="0" spc="-38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examples.</a:t>
            </a:r>
            <a:r>
              <a:rPr sz="2063" kern="0" spc="-38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2063" kern="0" spc="-38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millions</a:t>
            </a:r>
            <a:r>
              <a:rPr sz="2063" kern="0" spc="-38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2063" kern="0" spc="-38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 spc="52">
                <a:solidFill>
                  <a:srgbClr val="FFFFFF"/>
                </a:solidFill>
                <a:latin typeface="Trebuchet MS"/>
                <a:cs typeface="Trebuchet MS"/>
              </a:rPr>
              <a:t>years</a:t>
            </a:r>
            <a:r>
              <a:rPr sz="2063" kern="0" spc="-38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 spc="-23">
                <a:solidFill>
                  <a:srgbClr val="FFFFFF"/>
                </a:solidFill>
                <a:latin typeface="Trebuchet MS"/>
                <a:cs typeface="Trebuchet MS"/>
              </a:rPr>
              <a:t>of </a:t>
            </a:r>
            <a:r>
              <a:rPr sz="2063" kern="0" spc="80">
                <a:solidFill>
                  <a:srgbClr val="FFFFFF"/>
                </a:solidFill>
                <a:latin typeface="Trebuchet MS"/>
                <a:cs typeface="Trebuchet MS"/>
              </a:rPr>
              <a:t>R&amp;D</a:t>
            </a:r>
            <a:r>
              <a:rPr sz="2063" kern="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already</a:t>
            </a:r>
            <a:r>
              <a:rPr sz="2063" kern="0" spc="9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completed,</a:t>
            </a:r>
            <a:r>
              <a:rPr sz="2063" kern="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there's</a:t>
            </a:r>
            <a:r>
              <a:rPr sz="2063" kern="0" spc="9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063" kern="0" spc="9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 spc="141">
                <a:solidFill>
                  <a:srgbClr val="FFFFFF"/>
                </a:solidFill>
                <a:latin typeface="Trebuchet MS"/>
                <a:cs typeface="Trebuchet MS"/>
              </a:rPr>
              <a:t>good</a:t>
            </a:r>
            <a:r>
              <a:rPr sz="2063" kern="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 spc="70">
                <a:solidFill>
                  <a:srgbClr val="FFFFFF"/>
                </a:solidFill>
                <a:latin typeface="Trebuchet MS"/>
                <a:cs typeface="Trebuchet MS"/>
              </a:rPr>
              <a:t>chance</a:t>
            </a:r>
            <a:r>
              <a:rPr sz="2063" kern="0" spc="9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063" kern="0" spc="9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>
                <a:solidFill>
                  <a:srgbClr val="FFFFFF"/>
                </a:solidFill>
                <a:latin typeface="Trebuchet MS"/>
                <a:cs typeface="Trebuchet MS"/>
              </a:rPr>
              <a:t>solution</a:t>
            </a:r>
            <a:r>
              <a:rPr sz="2063" kern="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3" kern="0" spc="-9">
                <a:solidFill>
                  <a:srgbClr val="FFFFFF"/>
                </a:solidFill>
                <a:latin typeface="Trebuchet MS"/>
                <a:cs typeface="Trebuchet MS"/>
              </a:rPr>
              <a:t>exists.</a:t>
            </a:r>
            <a:endParaRPr sz="2063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857250">
              <a:spcBef>
                <a:spcPts val="5"/>
              </a:spcBef>
            </a:pPr>
            <a:endParaRPr sz="1969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90488" defTabSz="857250">
              <a:tabLst>
                <a:tab pos="913209" algn="l"/>
                <a:tab pos="1721048" algn="l"/>
                <a:tab pos="2859881" algn="l"/>
                <a:tab pos="3424832" algn="l"/>
                <a:tab pos="4187428" algn="l"/>
                <a:tab pos="5861447" algn="l"/>
              </a:tabLst>
            </a:pPr>
            <a:r>
              <a:rPr sz="3188" kern="0" spc="122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3188" kern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188" kern="0" spc="-23">
                <a:solidFill>
                  <a:srgbClr val="FFFFFF"/>
                </a:solidFill>
                <a:latin typeface="Trebuchet MS"/>
                <a:cs typeface="Trebuchet MS"/>
              </a:rPr>
              <a:t>are</a:t>
            </a:r>
            <a:r>
              <a:rPr sz="3188" kern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188" kern="0" spc="300">
                <a:solidFill>
                  <a:srgbClr val="FFFFFF"/>
                </a:solidFill>
                <a:latin typeface="Trebuchet MS"/>
                <a:cs typeface="Trebuchet MS"/>
              </a:rPr>
              <a:t>Part</a:t>
            </a:r>
            <a:r>
              <a:rPr sz="3188" kern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188" kern="0" spc="-23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3188" kern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188" kern="0" spc="-23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3188" kern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188" kern="0" spc="107">
                <a:solidFill>
                  <a:srgbClr val="FFFFFF"/>
                </a:solidFill>
                <a:latin typeface="Trebuchet MS"/>
                <a:cs typeface="Trebuchet MS"/>
              </a:rPr>
              <a:t>Natural</a:t>
            </a:r>
            <a:r>
              <a:rPr sz="3188" kern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188" kern="0" spc="305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endParaRPr sz="318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515541" marR="144661" defTabSz="857250">
              <a:lnSpc>
                <a:spcPct val="151800"/>
              </a:lnSpc>
              <a:spcBef>
                <a:spcPts val="248"/>
              </a:spcBef>
            </a:pPr>
            <a:r>
              <a:rPr sz="1969" kern="0" spc="136">
                <a:solidFill>
                  <a:srgbClr val="FFFFFF"/>
                </a:solidFill>
                <a:latin typeface="Tahoma"/>
                <a:cs typeface="Tahoma"/>
              </a:rPr>
              <a:t>Recognition</a:t>
            </a:r>
            <a:r>
              <a:rPr sz="1969" kern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117">
                <a:solidFill>
                  <a:srgbClr val="FFFFFF"/>
                </a:solidFill>
                <a:latin typeface="Tahoma"/>
                <a:cs typeface="Tahoma"/>
              </a:rPr>
              <a:t>that</a:t>
            </a:r>
            <a:r>
              <a:rPr sz="1969" kern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131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1969" kern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131">
                <a:solidFill>
                  <a:srgbClr val="FFFFFF"/>
                </a:solidFill>
                <a:latin typeface="Tahoma"/>
                <a:cs typeface="Tahoma"/>
              </a:rPr>
              <a:t>environment</a:t>
            </a:r>
            <a:r>
              <a:rPr sz="1969" kern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>
                <a:solidFill>
                  <a:srgbClr val="FFFFFF"/>
                </a:solidFill>
                <a:latin typeface="Tahoma"/>
                <a:cs typeface="Tahoma"/>
              </a:rPr>
              <a:t>is</a:t>
            </a:r>
            <a:r>
              <a:rPr sz="1969" kern="0" spc="-56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136">
                <a:solidFill>
                  <a:srgbClr val="FFFFFF"/>
                </a:solidFill>
                <a:latin typeface="Tahoma"/>
                <a:cs typeface="Tahoma"/>
              </a:rPr>
              <a:t>not</a:t>
            </a:r>
            <a:r>
              <a:rPr sz="1969" kern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89">
                <a:solidFill>
                  <a:srgbClr val="FFFFFF"/>
                </a:solidFill>
                <a:latin typeface="Tahoma"/>
                <a:cs typeface="Tahoma"/>
              </a:rPr>
              <a:t>what's</a:t>
            </a:r>
            <a:r>
              <a:rPr sz="1969" kern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75">
                <a:solidFill>
                  <a:srgbClr val="FFFFFF"/>
                </a:solidFill>
                <a:latin typeface="Tahoma"/>
                <a:cs typeface="Tahoma"/>
              </a:rPr>
              <a:t>outside,</a:t>
            </a:r>
            <a:r>
              <a:rPr sz="1969" kern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84">
                <a:solidFill>
                  <a:srgbClr val="FFFFFF"/>
                </a:solidFill>
                <a:latin typeface="Tahoma"/>
                <a:cs typeface="Tahoma"/>
              </a:rPr>
              <a:t>it</a:t>
            </a:r>
            <a:r>
              <a:rPr sz="1969" kern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>
                <a:solidFill>
                  <a:srgbClr val="FFFFFF"/>
                </a:solidFill>
                <a:latin typeface="Tahoma"/>
                <a:cs typeface="Tahoma"/>
              </a:rPr>
              <a:t>is</a:t>
            </a:r>
            <a:r>
              <a:rPr sz="1969" kern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61">
                <a:solidFill>
                  <a:srgbClr val="FFFFFF"/>
                </a:solidFill>
                <a:latin typeface="Tahoma"/>
                <a:cs typeface="Tahoma"/>
              </a:rPr>
              <a:t>also </a:t>
            </a:r>
            <a:r>
              <a:rPr sz="1969" kern="0" spc="145">
                <a:solidFill>
                  <a:srgbClr val="FFFFFF"/>
                </a:solidFill>
                <a:latin typeface="Tahoma"/>
                <a:cs typeface="Tahoma"/>
              </a:rPr>
              <a:t>each</a:t>
            </a:r>
            <a:r>
              <a:rPr sz="1969" kern="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7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1969" kern="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89">
                <a:solidFill>
                  <a:srgbClr val="FFFFFF"/>
                </a:solidFill>
                <a:latin typeface="Tahoma"/>
                <a:cs typeface="Tahoma"/>
              </a:rPr>
              <a:t>us</a:t>
            </a:r>
            <a:r>
              <a:rPr sz="1969" kern="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-47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969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515541" defTabSz="857250">
              <a:spcBef>
                <a:spcPts val="1223"/>
              </a:spcBef>
            </a:pPr>
            <a:r>
              <a:rPr sz="1969" kern="0" spc="94">
                <a:solidFill>
                  <a:srgbClr val="FFFFFF"/>
                </a:solidFill>
                <a:latin typeface="Tahoma"/>
                <a:cs typeface="Tahoma"/>
              </a:rPr>
              <a:t>Re-</a:t>
            </a:r>
            <a:r>
              <a:rPr sz="1969" kern="0" spc="145">
                <a:solidFill>
                  <a:srgbClr val="FFFFFF"/>
                </a:solidFill>
                <a:latin typeface="Tahoma"/>
                <a:cs typeface="Tahoma"/>
              </a:rPr>
              <a:t>connecting</a:t>
            </a:r>
            <a:r>
              <a:rPr sz="1969" kern="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145">
                <a:solidFill>
                  <a:srgbClr val="FFFFFF"/>
                </a:solidFill>
                <a:latin typeface="Tahoma"/>
                <a:cs typeface="Tahoma"/>
              </a:rPr>
              <a:t>with</a:t>
            </a:r>
            <a:r>
              <a:rPr sz="1969" kern="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131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1969" kern="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103">
                <a:solidFill>
                  <a:srgbClr val="FFFFFF"/>
                </a:solidFill>
                <a:latin typeface="Tahoma"/>
                <a:cs typeface="Tahoma"/>
              </a:rPr>
              <a:t>natural</a:t>
            </a:r>
            <a:r>
              <a:rPr sz="1969" kern="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155">
                <a:solidFill>
                  <a:srgbClr val="FFFFFF"/>
                </a:solidFill>
                <a:latin typeface="Tahoma"/>
                <a:cs typeface="Tahoma"/>
              </a:rPr>
              <a:t>word</a:t>
            </a:r>
            <a:r>
              <a:rPr sz="1969" kern="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117">
                <a:solidFill>
                  <a:srgbClr val="FFFFFF"/>
                </a:solidFill>
                <a:latin typeface="Tahoma"/>
                <a:cs typeface="Tahoma"/>
              </a:rPr>
              <a:t>kindles</a:t>
            </a:r>
            <a:r>
              <a:rPr sz="1969" kern="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150">
                <a:solidFill>
                  <a:srgbClr val="FFFFFF"/>
                </a:solidFill>
                <a:latin typeface="Tahoma"/>
                <a:cs typeface="Tahoma"/>
              </a:rPr>
              <a:t>wonder</a:t>
            </a:r>
            <a:r>
              <a:rPr sz="1969" kern="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1969" kern="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42">
                <a:solidFill>
                  <a:srgbClr val="FFFFFF"/>
                </a:solidFill>
                <a:latin typeface="Tahoma"/>
                <a:cs typeface="Tahoma"/>
              </a:rPr>
              <a:t>curiosity.</a:t>
            </a:r>
            <a:endParaRPr sz="1969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C4E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3C4E61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60726" y="6071112"/>
            <a:ext cx="6456164" cy="26789"/>
          </a:xfrm>
          <a:custGeom>
            <a:avLst/>
            <a:gdLst/>
            <a:ahLst/>
            <a:cxnLst/>
            <a:rect l="l" t="t" r="r" b="b"/>
            <a:pathLst>
              <a:path w="6886575" h="28575">
                <a:moveTo>
                  <a:pt x="6886574" y="28574"/>
                </a:moveTo>
                <a:lnTo>
                  <a:pt x="0" y="28574"/>
                </a:lnTo>
                <a:lnTo>
                  <a:pt x="0" y="0"/>
                </a:lnTo>
                <a:lnTo>
                  <a:pt x="6886574" y="0"/>
                </a:lnTo>
                <a:lnTo>
                  <a:pt x="6886574" y="28574"/>
                </a:lnTo>
                <a:close/>
              </a:path>
            </a:pathLst>
          </a:custGeom>
          <a:solidFill>
            <a:srgbClr val="CFCF59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53367" y="283150"/>
            <a:ext cx="6676430" cy="1114138"/>
          </a:xfrm>
          <a:prstGeom prst="rect">
            <a:avLst/>
          </a:prstGeom>
        </p:spPr>
        <p:txBody>
          <a:bodyPr vert="horz" wrap="square" lIns="0" tIns="589013" rIns="0" bIns="0" rtlCol="0">
            <a:spAutoFit/>
          </a:bodyPr>
          <a:lstStyle/>
          <a:p>
            <a:pPr marL="653058">
              <a:spcBef>
                <a:spcPts val="94"/>
              </a:spcBef>
            </a:pPr>
            <a:r>
              <a:rPr spc="66"/>
              <a:t>FIND</a:t>
            </a:r>
            <a:r>
              <a:rPr spc="267"/>
              <a:t> </a:t>
            </a:r>
            <a:r>
              <a:rPr spc="150"/>
              <a:t>US</a:t>
            </a:r>
            <a:r>
              <a:rPr spc="267"/>
              <a:t> </a:t>
            </a:r>
            <a:r>
              <a:rPr spc="75"/>
              <a:t>AT: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348819" y="1675327"/>
            <a:ext cx="4561284" cy="1977761"/>
          </a:xfrm>
          <a:prstGeom prst="rect">
            <a:avLst/>
          </a:prstGeom>
        </p:spPr>
        <p:txBody>
          <a:bodyPr vert="horz" wrap="square" lIns="0" tIns="42267" rIns="0" bIns="0" rtlCol="0">
            <a:spAutoFit/>
          </a:bodyPr>
          <a:lstStyle/>
          <a:p>
            <a:pPr marL="11906" defTabSz="857250">
              <a:spcBef>
                <a:spcPts val="333"/>
              </a:spcBef>
            </a:pPr>
            <a:r>
              <a:rPr sz="1969" b="1" kern="0" spc="492">
                <a:solidFill>
                  <a:srgbClr val="FFFFFF"/>
                </a:solidFill>
                <a:latin typeface="Calibri"/>
                <a:cs typeface="Calibri"/>
              </a:rPr>
              <a:t>MOTHERCOMPOST.</a:t>
            </a:r>
            <a:r>
              <a:rPr sz="1969" b="1" kern="0" spc="-19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69" b="1" kern="0" spc="422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endParaRPr sz="1969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906" marR="447675" defTabSz="857250">
              <a:lnSpc>
                <a:spcPct val="107100"/>
              </a:lnSpc>
              <a:spcBef>
                <a:spcPts val="70"/>
              </a:spcBef>
              <a:tabLst>
                <a:tab pos="569119" algn="l"/>
                <a:tab pos="1082873" algn="l"/>
              </a:tabLst>
            </a:pPr>
            <a:r>
              <a:rPr sz="1969" kern="0" spc="191">
                <a:solidFill>
                  <a:srgbClr val="CFCF59"/>
                </a:solidFill>
                <a:latin typeface="Tahoma"/>
                <a:cs typeface="Tahoma"/>
              </a:rPr>
              <a:t>INSTA</a:t>
            </a:r>
            <a:r>
              <a:rPr sz="1969" kern="0" spc="191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sz="1969" kern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969" kern="0" spc="141">
                <a:solidFill>
                  <a:srgbClr val="FFFFFF"/>
                </a:solidFill>
                <a:latin typeface="Tahoma"/>
                <a:cs typeface="Tahoma"/>
              </a:rPr>
              <a:t>@</a:t>
            </a:r>
            <a:r>
              <a:rPr sz="1969" kern="0" spc="-3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370">
                <a:solidFill>
                  <a:srgbClr val="FFFFFF"/>
                </a:solidFill>
                <a:latin typeface="Tahoma"/>
                <a:cs typeface="Tahoma"/>
              </a:rPr>
              <a:t>MOTHERCOMPOST </a:t>
            </a:r>
            <a:r>
              <a:rPr sz="1969" kern="0" spc="131">
                <a:solidFill>
                  <a:srgbClr val="CFCF59"/>
                </a:solidFill>
                <a:latin typeface="Tahoma"/>
                <a:cs typeface="Tahoma"/>
              </a:rPr>
              <a:t>FB:</a:t>
            </a:r>
            <a:r>
              <a:rPr sz="1969" kern="0">
                <a:solidFill>
                  <a:srgbClr val="CFCF59"/>
                </a:solidFill>
                <a:latin typeface="Tahoma"/>
                <a:cs typeface="Tahoma"/>
              </a:rPr>
              <a:t>	</a:t>
            </a:r>
            <a:r>
              <a:rPr sz="1969" kern="0" spc="141">
                <a:solidFill>
                  <a:srgbClr val="FFFFFF"/>
                </a:solidFill>
                <a:latin typeface="Tahoma"/>
                <a:cs typeface="Tahoma"/>
              </a:rPr>
              <a:t>@</a:t>
            </a:r>
            <a:r>
              <a:rPr sz="1969" kern="0" spc="-3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370">
                <a:solidFill>
                  <a:srgbClr val="FFFFFF"/>
                </a:solidFill>
                <a:latin typeface="Tahoma"/>
                <a:cs typeface="Tahoma"/>
              </a:rPr>
              <a:t>MOTHERCOMPOST</a:t>
            </a:r>
            <a:endParaRPr sz="1969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defTabSz="857250">
              <a:spcBef>
                <a:spcPts val="38"/>
              </a:spcBef>
            </a:pPr>
            <a:endParaRPr sz="2203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1906" defTabSz="857250">
              <a:spcBef>
                <a:spcPts val="5"/>
              </a:spcBef>
              <a:tabLst>
                <a:tab pos="1530548" algn="l"/>
                <a:tab pos="2295525" algn="l"/>
              </a:tabLst>
            </a:pPr>
            <a:r>
              <a:rPr sz="1969" kern="0" spc="323">
                <a:solidFill>
                  <a:srgbClr val="CFCF59"/>
                </a:solidFill>
                <a:latin typeface="Tahoma"/>
                <a:cs typeface="Tahoma"/>
              </a:rPr>
              <a:t>CONTACT</a:t>
            </a:r>
            <a:r>
              <a:rPr sz="1969" kern="0">
                <a:solidFill>
                  <a:srgbClr val="CFCF59"/>
                </a:solidFill>
                <a:latin typeface="Tahoma"/>
                <a:cs typeface="Tahoma"/>
              </a:rPr>
              <a:t>	</a:t>
            </a:r>
            <a:r>
              <a:rPr sz="1969" kern="0" spc="333">
                <a:solidFill>
                  <a:srgbClr val="CFCF59"/>
                </a:solidFill>
                <a:latin typeface="Tahoma"/>
                <a:cs typeface="Tahoma"/>
              </a:rPr>
              <a:t>OUR</a:t>
            </a:r>
            <a:r>
              <a:rPr sz="1969" kern="0">
                <a:solidFill>
                  <a:srgbClr val="CFCF59"/>
                </a:solidFill>
                <a:latin typeface="Tahoma"/>
                <a:cs typeface="Tahoma"/>
              </a:rPr>
              <a:t>	</a:t>
            </a:r>
            <a:r>
              <a:rPr sz="1969" kern="0" spc="238">
                <a:solidFill>
                  <a:srgbClr val="CFCF59"/>
                </a:solidFill>
                <a:latin typeface="Tahoma"/>
                <a:cs typeface="Tahoma"/>
              </a:rPr>
              <a:t>TEAM:</a:t>
            </a:r>
            <a:endParaRPr sz="1969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1906" defTabSz="857250">
              <a:spcBef>
                <a:spcPts val="169"/>
              </a:spcBef>
            </a:pPr>
            <a:r>
              <a:rPr sz="1969" kern="0" spc="286">
                <a:solidFill>
                  <a:srgbClr val="FFFFFF"/>
                </a:solidFill>
                <a:latin typeface="Tahoma"/>
                <a:cs typeface="Tahoma"/>
              </a:rPr>
              <a:t>INFO@</a:t>
            </a:r>
            <a:r>
              <a:rPr sz="1969" kern="0" spc="-3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356">
                <a:solidFill>
                  <a:srgbClr val="FFFFFF"/>
                </a:solidFill>
                <a:latin typeface="Tahoma"/>
                <a:cs typeface="Tahoma"/>
              </a:rPr>
              <a:t>MOTHERCOMPOST.</a:t>
            </a:r>
            <a:r>
              <a:rPr sz="1969" kern="0" spc="-3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69" kern="0" spc="356">
                <a:solidFill>
                  <a:srgbClr val="FFFFFF"/>
                </a:solidFill>
                <a:latin typeface="Tahoma"/>
                <a:cs typeface="Tahoma"/>
              </a:rPr>
              <a:t>COM</a:t>
            </a:r>
            <a:endParaRPr sz="1969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60726" y="3966588"/>
            <a:ext cx="187523" cy="80367"/>
          </a:xfrm>
          <a:custGeom>
            <a:avLst/>
            <a:gdLst/>
            <a:ahLst/>
            <a:cxnLst/>
            <a:rect l="l" t="t" r="r" b="b"/>
            <a:pathLst>
              <a:path w="200025" h="85725">
                <a:moveTo>
                  <a:pt x="200024" y="85724"/>
                </a:moveTo>
                <a:lnTo>
                  <a:pt x="0" y="85724"/>
                </a:lnTo>
                <a:lnTo>
                  <a:pt x="0" y="0"/>
                </a:lnTo>
                <a:lnTo>
                  <a:pt x="200024" y="0"/>
                </a:lnTo>
                <a:lnTo>
                  <a:pt x="200024" y="85724"/>
                </a:lnTo>
                <a:close/>
              </a:path>
            </a:pathLst>
          </a:custGeom>
          <a:solidFill>
            <a:srgbClr val="CFCF59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03500" y="1"/>
            <a:ext cx="3264500" cy="270362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597649" y="4954485"/>
            <a:ext cx="2996803" cy="80544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6" defTabSz="857250">
              <a:spcBef>
                <a:spcPts val="94"/>
              </a:spcBef>
            </a:pPr>
            <a:r>
              <a:rPr sz="5156" kern="0">
                <a:solidFill>
                  <a:srgbClr val="FFFFFF"/>
                </a:solidFill>
                <a:latin typeface="Tahoma"/>
                <a:cs typeface="Tahoma"/>
              </a:rPr>
              <a:t>Thank</a:t>
            </a:r>
            <a:r>
              <a:rPr sz="5156" kern="0" spc="173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156" kern="0" spc="-281">
                <a:solidFill>
                  <a:srgbClr val="FFFFFF"/>
                </a:solidFill>
                <a:latin typeface="Tahoma"/>
                <a:cs typeface="Tahoma"/>
              </a:rPr>
              <a:t>you</a:t>
            </a:r>
            <a:endParaRPr sz="5156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C4E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3C4E61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09801" y="917294"/>
            <a:ext cx="187523" cy="80367"/>
          </a:xfrm>
          <a:custGeom>
            <a:avLst/>
            <a:gdLst/>
            <a:ahLst/>
            <a:cxnLst/>
            <a:rect l="l" t="t" r="r" b="b"/>
            <a:pathLst>
              <a:path w="200025" h="85725">
                <a:moveTo>
                  <a:pt x="200024" y="85724"/>
                </a:moveTo>
                <a:lnTo>
                  <a:pt x="0" y="85724"/>
                </a:lnTo>
                <a:lnTo>
                  <a:pt x="0" y="0"/>
                </a:lnTo>
                <a:lnTo>
                  <a:pt x="200024" y="0"/>
                </a:lnTo>
                <a:lnTo>
                  <a:pt x="200024" y="85724"/>
                </a:lnTo>
                <a:close/>
              </a:path>
            </a:pathLst>
          </a:custGeom>
          <a:solidFill>
            <a:srgbClr val="CFCF59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97894" y="1277458"/>
            <a:ext cx="4461867" cy="539410"/>
          </a:xfrm>
          <a:prstGeom prst="rect">
            <a:avLst/>
          </a:prstGeom>
        </p:spPr>
        <p:txBody>
          <a:bodyPr vert="horz" wrap="square" lIns="0" tIns="26193" rIns="0" bIns="0" rtlCol="0">
            <a:spAutoFit/>
          </a:bodyPr>
          <a:lstStyle/>
          <a:p>
            <a:pPr marL="11906" marR="4763">
              <a:lnSpc>
                <a:spcPts val="1969"/>
              </a:lnSpc>
              <a:spcBef>
                <a:spcPts val="205"/>
              </a:spcBef>
            </a:pPr>
            <a:r>
              <a:rPr sz="1688" b="0" spc="286"/>
              <a:t>EXPLORING</a:t>
            </a:r>
            <a:r>
              <a:rPr sz="1688" b="0" spc="295"/>
              <a:t> </a:t>
            </a:r>
            <a:r>
              <a:rPr sz="1688" b="0" spc="230"/>
              <a:t>THE</a:t>
            </a:r>
            <a:r>
              <a:rPr sz="1688" b="0" spc="295"/>
              <a:t> </a:t>
            </a:r>
            <a:r>
              <a:rPr sz="1688" b="0" spc="253"/>
              <a:t>INTERSECTION</a:t>
            </a:r>
            <a:r>
              <a:rPr sz="1688" b="0" spc="295"/>
              <a:t> </a:t>
            </a:r>
            <a:r>
              <a:rPr sz="1688" b="0" spc="191"/>
              <a:t>OF </a:t>
            </a:r>
            <a:r>
              <a:rPr sz="1688" b="0" spc="281"/>
              <a:t>WASTE </a:t>
            </a:r>
            <a:r>
              <a:rPr sz="1688" b="0" spc="-394"/>
              <a:t>+</a:t>
            </a:r>
            <a:r>
              <a:rPr sz="1688" b="0" spc="286"/>
              <a:t> </a:t>
            </a:r>
            <a:r>
              <a:rPr sz="1688" b="0" spc="319"/>
              <a:t>WONDER</a:t>
            </a:r>
            <a:endParaRPr sz="1688"/>
          </a:p>
        </p:txBody>
      </p:sp>
      <p:sp>
        <p:nvSpPr>
          <p:cNvPr id="5" name="object 5"/>
          <p:cNvSpPr/>
          <p:nvPr/>
        </p:nvSpPr>
        <p:spPr>
          <a:xfrm>
            <a:off x="1861362" y="5705528"/>
            <a:ext cx="7143750" cy="29766"/>
          </a:xfrm>
          <a:custGeom>
            <a:avLst/>
            <a:gdLst/>
            <a:ahLst/>
            <a:cxnLst/>
            <a:rect l="l" t="t" r="r" b="b"/>
            <a:pathLst>
              <a:path w="7620000" h="31750">
                <a:moveTo>
                  <a:pt x="7619778" y="31617"/>
                </a:moveTo>
                <a:lnTo>
                  <a:pt x="0" y="31617"/>
                </a:lnTo>
                <a:lnTo>
                  <a:pt x="0" y="0"/>
                </a:lnTo>
                <a:lnTo>
                  <a:pt x="7619778" y="0"/>
                </a:lnTo>
                <a:lnTo>
                  <a:pt x="7619778" y="31617"/>
                </a:lnTo>
                <a:close/>
              </a:path>
            </a:pathLst>
          </a:custGeom>
          <a:solidFill>
            <a:srgbClr val="CFCF59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9457" y="2436909"/>
            <a:ext cx="4519017" cy="3036688"/>
          </a:xfrm>
          <a:prstGeom prst="rect">
            <a:avLst/>
          </a:prstGeom>
        </p:spPr>
        <p:txBody>
          <a:bodyPr vert="horz" wrap="square" lIns="0" tIns="162520" rIns="0" bIns="0" rtlCol="0">
            <a:spAutoFit/>
          </a:bodyPr>
          <a:lstStyle/>
          <a:p>
            <a:pPr marL="11906" marR="4763" defTabSz="857250">
              <a:lnSpc>
                <a:spcPts val="5625"/>
              </a:lnSpc>
              <a:spcBef>
                <a:spcPts val="1280"/>
              </a:spcBef>
            </a:pPr>
            <a:r>
              <a:rPr sz="5672" kern="0" spc="539">
                <a:solidFill>
                  <a:srgbClr val="FFFFFF"/>
                </a:solidFill>
                <a:latin typeface="Tahoma"/>
                <a:cs typeface="Tahoma"/>
              </a:rPr>
              <a:t>Building </a:t>
            </a:r>
            <a:r>
              <a:rPr sz="5672" kern="0" spc="534">
                <a:solidFill>
                  <a:srgbClr val="FFFFFF"/>
                </a:solidFill>
                <a:latin typeface="Tahoma"/>
                <a:cs typeface="Tahoma"/>
              </a:rPr>
              <a:t>Connection </a:t>
            </a:r>
            <a:r>
              <a:rPr sz="5672" kern="0" spc="454">
                <a:solidFill>
                  <a:srgbClr val="FFFFFF"/>
                </a:solidFill>
                <a:latin typeface="Tahoma"/>
                <a:cs typeface="Tahoma"/>
              </a:rPr>
              <a:t>Through </a:t>
            </a:r>
            <a:r>
              <a:rPr sz="5672" kern="0" spc="567">
                <a:solidFill>
                  <a:srgbClr val="FFFFFF"/>
                </a:solidFill>
                <a:latin typeface="Tahoma"/>
                <a:cs typeface="Tahoma"/>
              </a:rPr>
              <a:t>Composting</a:t>
            </a:r>
            <a:endParaRPr sz="5672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95523" y="275034"/>
            <a:ext cx="1803796" cy="217884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805523" y="2976557"/>
            <a:ext cx="202043" cy="2706886"/>
          </a:xfrm>
          <a:prstGeom prst="rect">
            <a:avLst/>
          </a:prstGeom>
        </p:spPr>
        <p:txBody>
          <a:bodyPr vert="vert" wrap="square" lIns="0" tIns="12502" rIns="0" bIns="0" rtlCol="0">
            <a:spAutoFit/>
          </a:bodyPr>
          <a:lstStyle/>
          <a:p>
            <a:pPr marL="11906" defTabSz="857250">
              <a:spcBef>
                <a:spcPts val="98"/>
              </a:spcBef>
            </a:pPr>
            <a:r>
              <a:rPr sz="1313" kern="0" spc="188">
                <a:solidFill>
                  <a:srgbClr val="CFCF59"/>
                </a:solidFill>
                <a:latin typeface="Tahoma"/>
                <a:cs typeface="Tahoma"/>
              </a:rPr>
              <a:t>Gwenn</a:t>
            </a:r>
            <a:r>
              <a:rPr sz="1313" kern="0" spc="94">
                <a:solidFill>
                  <a:srgbClr val="CFCF59"/>
                </a:solidFill>
                <a:latin typeface="Tahoma"/>
                <a:cs typeface="Tahoma"/>
              </a:rPr>
              <a:t> </a:t>
            </a:r>
            <a:r>
              <a:rPr sz="1313" kern="0" spc="131">
                <a:solidFill>
                  <a:srgbClr val="CFCF59"/>
                </a:solidFill>
                <a:latin typeface="Tahoma"/>
                <a:cs typeface="Tahoma"/>
              </a:rPr>
              <a:t>Nolan,</a:t>
            </a:r>
            <a:r>
              <a:rPr sz="1313" kern="0" spc="98">
                <a:solidFill>
                  <a:srgbClr val="CFCF59"/>
                </a:solidFill>
                <a:latin typeface="Tahoma"/>
                <a:cs typeface="Tahoma"/>
              </a:rPr>
              <a:t> </a:t>
            </a:r>
            <a:r>
              <a:rPr sz="1313" kern="0" spc="164">
                <a:solidFill>
                  <a:srgbClr val="CFCF59"/>
                </a:solidFill>
                <a:latin typeface="Tahoma"/>
                <a:cs typeface="Tahoma"/>
              </a:rPr>
              <a:t>Founder</a:t>
            </a:r>
            <a:r>
              <a:rPr sz="1313" kern="0" spc="98">
                <a:solidFill>
                  <a:srgbClr val="CFCF59"/>
                </a:solidFill>
                <a:latin typeface="Tahoma"/>
                <a:cs typeface="Tahoma"/>
              </a:rPr>
              <a:t> </a:t>
            </a:r>
            <a:r>
              <a:rPr sz="1313" kern="0" spc="-309">
                <a:solidFill>
                  <a:srgbClr val="CFCF59"/>
                </a:solidFill>
                <a:latin typeface="Tahoma"/>
                <a:cs typeface="Tahoma"/>
              </a:rPr>
              <a:t>+</a:t>
            </a:r>
            <a:r>
              <a:rPr sz="1313" kern="0" spc="98">
                <a:solidFill>
                  <a:srgbClr val="CFCF59"/>
                </a:solidFill>
                <a:latin typeface="Tahoma"/>
                <a:cs typeface="Tahoma"/>
              </a:rPr>
              <a:t> </a:t>
            </a:r>
            <a:r>
              <a:rPr sz="1313" kern="0" spc="150">
                <a:solidFill>
                  <a:srgbClr val="CFCF59"/>
                </a:solidFill>
                <a:latin typeface="Tahoma"/>
                <a:cs typeface="Tahoma"/>
              </a:rPr>
              <a:t>CEO</a:t>
            </a:r>
            <a:endParaRPr sz="1313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C4E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3C4E61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71526" y="0"/>
            <a:ext cx="8196858" cy="6858000"/>
            <a:chOff x="1010694" y="0"/>
            <a:chExt cx="8743315" cy="73152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85094" y="0"/>
              <a:ext cx="3295650" cy="73151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10694" y="6556345"/>
              <a:ext cx="7715250" cy="28575"/>
            </a:xfrm>
            <a:custGeom>
              <a:avLst/>
              <a:gdLst/>
              <a:ahLst/>
              <a:cxnLst/>
              <a:rect l="l" t="t" r="r" b="b"/>
              <a:pathLst>
                <a:path w="7715250" h="28575">
                  <a:moveTo>
                    <a:pt x="7715249" y="28574"/>
                  </a:moveTo>
                  <a:lnTo>
                    <a:pt x="0" y="28574"/>
                  </a:lnTo>
                  <a:lnTo>
                    <a:pt x="0" y="0"/>
                  </a:lnTo>
                  <a:lnTo>
                    <a:pt x="7715249" y="0"/>
                  </a:lnTo>
                  <a:lnTo>
                    <a:pt x="7715249" y="28574"/>
                  </a:lnTo>
                  <a:close/>
                </a:path>
              </a:pathLst>
            </a:custGeom>
            <a:solidFill>
              <a:srgbClr val="CFCF59"/>
            </a:solidFill>
          </p:spPr>
          <p:txBody>
            <a:bodyPr wrap="square" lIns="0" tIns="0" rIns="0" bIns="0" rtlCol="0"/>
            <a:lstStyle/>
            <a:p>
              <a:pPr defTabSz="857250"/>
              <a:endParaRPr sz="16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68345" y="5814397"/>
              <a:ext cx="1485254" cy="148589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50119" y="2326199"/>
            <a:ext cx="71438" cy="7143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50119" y="2986996"/>
            <a:ext cx="71438" cy="7143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50119" y="5000103"/>
            <a:ext cx="71438" cy="7143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459619" y="1611083"/>
            <a:ext cx="3458766" cy="3883259"/>
          </a:xfrm>
          <a:prstGeom prst="rect">
            <a:avLst/>
          </a:prstGeom>
        </p:spPr>
        <p:txBody>
          <a:bodyPr vert="horz" wrap="square" lIns="0" tIns="160734" rIns="0" bIns="0" rtlCol="0">
            <a:spAutoFit/>
          </a:bodyPr>
          <a:lstStyle/>
          <a:p>
            <a:pPr marL="11906" defTabSz="857250">
              <a:spcBef>
                <a:spcPts val="1266"/>
              </a:spcBef>
              <a:tabLst>
                <a:tab pos="1650206" algn="l"/>
                <a:tab pos="1930598" algn="l"/>
              </a:tabLst>
            </a:pPr>
            <a:r>
              <a:rPr sz="1969" b="1" kern="0" spc="516">
                <a:solidFill>
                  <a:srgbClr val="FFFFFF"/>
                </a:solidFill>
                <a:latin typeface="Calibri"/>
                <a:cs typeface="Calibri"/>
              </a:rPr>
              <a:t>FOUNDER</a:t>
            </a:r>
            <a:r>
              <a:rPr sz="1969" b="1" ker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969" b="1" kern="0" spc="145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969" b="1" ker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969" b="1" kern="0" spc="488">
                <a:solidFill>
                  <a:srgbClr val="FFFFFF"/>
                </a:solidFill>
                <a:latin typeface="Calibri"/>
                <a:cs typeface="Calibri"/>
              </a:rPr>
              <a:t>CEO</a:t>
            </a:r>
            <a:endParaRPr sz="1969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95883" marR="4763" defTabSz="857250">
              <a:lnSpc>
                <a:spcPct val="121700"/>
              </a:lnSpc>
              <a:spcBef>
                <a:spcPts val="600"/>
              </a:spcBef>
            </a:pPr>
            <a:r>
              <a:rPr sz="1781" kern="0" spc="131">
                <a:solidFill>
                  <a:srgbClr val="FFFFFF"/>
                </a:solidFill>
                <a:latin typeface="Tahoma"/>
                <a:cs typeface="Tahoma"/>
              </a:rPr>
              <a:t>Launched</a:t>
            </a:r>
            <a:r>
              <a:rPr sz="1781" kern="0" spc="-6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127">
                <a:solidFill>
                  <a:srgbClr val="FFFFFF"/>
                </a:solidFill>
                <a:latin typeface="Tahoma"/>
                <a:cs typeface="Tahoma"/>
              </a:rPr>
              <a:t>Mother</a:t>
            </a:r>
            <a:r>
              <a:rPr sz="1781" kern="0" spc="-56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141">
                <a:solidFill>
                  <a:srgbClr val="FFFFFF"/>
                </a:solidFill>
                <a:latin typeface="Tahoma"/>
                <a:cs typeface="Tahoma"/>
              </a:rPr>
              <a:t>Compost </a:t>
            </a:r>
            <a:r>
              <a:rPr sz="1781" kern="0" spc="113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1781" kern="0" spc="-66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122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1781" kern="0" spc="-6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61">
                <a:solidFill>
                  <a:srgbClr val="FFFFFF"/>
                </a:solidFill>
                <a:latin typeface="Tahoma"/>
                <a:cs typeface="Tahoma"/>
              </a:rPr>
              <a:t>fall</a:t>
            </a:r>
            <a:r>
              <a:rPr sz="1781" kern="0" spc="-66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61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1781" kern="0" spc="-6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-19">
                <a:solidFill>
                  <a:srgbClr val="FFFFFF"/>
                </a:solidFill>
                <a:latin typeface="Tahoma"/>
                <a:cs typeface="Tahoma"/>
              </a:rPr>
              <a:t>2018</a:t>
            </a:r>
            <a:endParaRPr sz="1781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395883" marR="92869" defTabSz="857250">
              <a:lnSpc>
                <a:spcPct val="121700"/>
              </a:lnSpc>
            </a:pPr>
            <a:r>
              <a:rPr sz="1781" kern="0" spc="127">
                <a:solidFill>
                  <a:srgbClr val="FFFFFF"/>
                </a:solidFill>
                <a:latin typeface="Tahoma"/>
                <a:cs typeface="Tahoma"/>
              </a:rPr>
              <a:t>Grown</a:t>
            </a:r>
            <a:r>
              <a:rPr sz="1781" kern="0" spc="-6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107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sz="1781" kern="0" spc="-6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61">
                <a:solidFill>
                  <a:srgbClr val="FFFFFF"/>
                </a:solidFill>
                <a:latin typeface="Tahoma"/>
                <a:cs typeface="Tahoma"/>
              </a:rPr>
              <a:t>service</a:t>
            </a:r>
            <a:r>
              <a:rPr sz="1781" kern="0" spc="-6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-19">
                <a:solidFill>
                  <a:srgbClr val="FFFFFF"/>
                </a:solidFill>
                <a:latin typeface="Tahoma"/>
                <a:cs typeface="Tahoma"/>
              </a:rPr>
              <a:t>1.2K </a:t>
            </a:r>
            <a:r>
              <a:rPr sz="1781" kern="0" spc="84">
                <a:solidFill>
                  <a:srgbClr val="FFFFFF"/>
                </a:solidFill>
                <a:latin typeface="Tahoma"/>
                <a:cs typeface="Tahoma"/>
              </a:rPr>
              <a:t>residential</a:t>
            </a:r>
            <a:r>
              <a:rPr sz="1781" kern="0" spc="-38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84">
                <a:solidFill>
                  <a:srgbClr val="FFFFFF"/>
                </a:solidFill>
                <a:latin typeface="Tahoma"/>
                <a:cs typeface="Tahoma"/>
              </a:rPr>
              <a:t>subscribers</a:t>
            </a:r>
            <a:r>
              <a:rPr sz="1781" kern="0" spc="-33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127">
                <a:solidFill>
                  <a:srgbClr val="FFFFFF"/>
                </a:solidFill>
                <a:latin typeface="Tahoma"/>
                <a:cs typeface="Tahoma"/>
              </a:rPr>
              <a:t>and </a:t>
            </a:r>
            <a:r>
              <a:rPr sz="1781" kern="0" spc="56">
                <a:solidFill>
                  <a:srgbClr val="FFFFFF"/>
                </a:solidFill>
                <a:latin typeface="Tahoma"/>
                <a:cs typeface="Tahoma"/>
              </a:rPr>
              <a:t>over</a:t>
            </a:r>
            <a:r>
              <a:rPr sz="1781" kern="0" spc="-66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8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781" kern="0" spc="-66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145">
                <a:solidFill>
                  <a:srgbClr val="FFFFFF"/>
                </a:solidFill>
                <a:latin typeface="Tahoma"/>
                <a:cs typeface="Tahoma"/>
              </a:rPr>
              <a:t>dozen</a:t>
            </a:r>
            <a:r>
              <a:rPr sz="1781" kern="0" spc="-66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98">
                <a:solidFill>
                  <a:srgbClr val="FFFFFF"/>
                </a:solidFill>
                <a:latin typeface="Tahoma"/>
                <a:cs typeface="Tahoma"/>
              </a:rPr>
              <a:t>local </a:t>
            </a:r>
            <a:r>
              <a:rPr sz="1781" kern="0" spc="80">
                <a:solidFill>
                  <a:srgbClr val="FFFFFF"/>
                </a:solidFill>
                <a:latin typeface="Tahoma"/>
                <a:cs typeface="Tahoma"/>
              </a:rPr>
              <a:t>businesses</a:t>
            </a:r>
            <a:r>
              <a:rPr sz="1781" kern="0" spc="-8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1781" kern="0" spc="-8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56">
                <a:solidFill>
                  <a:srgbClr val="FFFFFF"/>
                </a:solidFill>
                <a:latin typeface="Tahoma"/>
                <a:cs typeface="Tahoma"/>
              </a:rPr>
              <a:t>universities</a:t>
            </a:r>
            <a:endParaRPr sz="1781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defTabSz="857250">
              <a:spcBef>
                <a:spcPts val="52"/>
              </a:spcBef>
            </a:pPr>
            <a:endParaRPr sz="2016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1906" defTabSz="857250">
              <a:tabLst>
                <a:tab pos="1450181" algn="l"/>
                <a:tab pos="1981795" algn="l"/>
              </a:tabLst>
            </a:pPr>
            <a:r>
              <a:rPr sz="1969" b="1" kern="0" spc="473">
                <a:solidFill>
                  <a:srgbClr val="FFFFFF"/>
                </a:solidFill>
                <a:latin typeface="Calibri"/>
                <a:cs typeface="Calibri"/>
              </a:rPr>
              <a:t>MOTHER</a:t>
            </a:r>
            <a:r>
              <a:rPr sz="1969" b="1" ker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969" b="1" kern="0" spc="427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969" b="1" ker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969" b="1" kern="0" spc="113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969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95883" marR="422672" defTabSz="857250">
              <a:lnSpc>
                <a:spcPct val="121700"/>
              </a:lnSpc>
              <a:spcBef>
                <a:spcPts val="600"/>
              </a:spcBef>
            </a:pPr>
            <a:r>
              <a:rPr sz="1781" kern="0" spc="7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1781" kern="0" spc="-6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66">
                <a:solidFill>
                  <a:srgbClr val="FFFFFF"/>
                </a:solidFill>
                <a:latin typeface="Tahoma"/>
                <a:cs typeface="Tahoma"/>
              </a:rPr>
              <a:t>reasons</a:t>
            </a:r>
            <a:r>
              <a:rPr sz="1781" kern="0" spc="-56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-15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781" kern="0" spc="-56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84">
                <a:solidFill>
                  <a:srgbClr val="FFFFFF"/>
                </a:solidFill>
                <a:latin typeface="Tahoma"/>
                <a:cs typeface="Tahoma"/>
              </a:rPr>
              <a:t>started</a:t>
            </a:r>
            <a:r>
              <a:rPr sz="1781" kern="0" spc="-6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117">
                <a:solidFill>
                  <a:srgbClr val="FFFFFF"/>
                </a:solidFill>
                <a:latin typeface="Tahoma"/>
                <a:cs typeface="Tahoma"/>
              </a:rPr>
              <a:t>on </a:t>
            </a:r>
            <a:r>
              <a:rPr sz="1781" kern="0" spc="84">
                <a:solidFill>
                  <a:srgbClr val="FFFFFF"/>
                </a:solidFill>
                <a:latin typeface="Tahoma"/>
                <a:cs typeface="Tahoma"/>
              </a:rPr>
              <a:t>this</a:t>
            </a:r>
            <a:r>
              <a:rPr sz="1781" kern="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80">
                <a:solidFill>
                  <a:srgbClr val="FFFFFF"/>
                </a:solidFill>
                <a:latin typeface="Tahoma"/>
                <a:cs typeface="Tahoma"/>
              </a:rPr>
              <a:t>crazy</a:t>
            </a:r>
            <a:r>
              <a:rPr sz="1781" kern="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81" kern="0" spc="89">
                <a:solidFill>
                  <a:srgbClr val="FFFFFF"/>
                </a:solidFill>
                <a:latin typeface="Tahoma"/>
                <a:cs typeface="Tahoma"/>
              </a:rPr>
              <a:t>adventure</a:t>
            </a:r>
            <a:endParaRPr sz="1781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459620" y="419704"/>
            <a:ext cx="1796058" cy="950380"/>
          </a:xfrm>
          <a:prstGeom prst="rect">
            <a:avLst/>
          </a:prstGeom>
        </p:spPr>
        <p:txBody>
          <a:bodyPr vert="horz" wrap="square" lIns="0" tIns="26789" rIns="0" bIns="0" rtlCol="0">
            <a:spAutoFit/>
          </a:bodyPr>
          <a:lstStyle/>
          <a:p>
            <a:pPr marL="11906" marR="4763">
              <a:lnSpc>
                <a:spcPts val="3628"/>
              </a:lnSpc>
              <a:spcBef>
                <a:spcPts val="211"/>
              </a:spcBef>
            </a:pPr>
            <a:r>
              <a:rPr sz="3047" b="0" spc="844">
                <a:solidFill>
                  <a:srgbClr val="FFFFFF"/>
                </a:solidFill>
                <a:latin typeface="Arial"/>
                <a:cs typeface="Arial"/>
              </a:rPr>
              <a:t>Gwenn </a:t>
            </a:r>
            <a:r>
              <a:rPr sz="3047" b="0" spc="955">
                <a:solidFill>
                  <a:srgbClr val="FFFFFF"/>
                </a:solidFill>
                <a:latin typeface="Arial"/>
                <a:cs typeface="Arial"/>
              </a:rPr>
              <a:t>Nolan</a:t>
            </a:r>
            <a:endParaRPr sz="3047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89286" y="1421501"/>
            <a:ext cx="160734" cy="62508"/>
          </a:xfrm>
          <a:custGeom>
            <a:avLst/>
            <a:gdLst/>
            <a:ahLst/>
            <a:cxnLst/>
            <a:rect l="l" t="t" r="r" b="b"/>
            <a:pathLst>
              <a:path w="171450" h="66675">
                <a:moveTo>
                  <a:pt x="171449" y="66674"/>
                </a:moveTo>
                <a:lnTo>
                  <a:pt x="0" y="66674"/>
                </a:lnTo>
                <a:lnTo>
                  <a:pt x="0" y="0"/>
                </a:lnTo>
                <a:lnTo>
                  <a:pt x="171449" y="0"/>
                </a:lnTo>
                <a:lnTo>
                  <a:pt x="171449" y="66674"/>
                </a:lnTo>
                <a:close/>
              </a:path>
            </a:pathLst>
          </a:custGeom>
          <a:solidFill>
            <a:srgbClr val="CFCF59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C4E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04956" y="858147"/>
            <a:ext cx="2689622" cy="484540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 defTabSz="857250">
              <a:spcBef>
                <a:spcPts val="122"/>
              </a:spcBef>
            </a:pPr>
            <a:r>
              <a:rPr sz="3047" kern="0" spc="225">
                <a:solidFill>
                  <a:schemeClr val="bg1"/>
                </a:solidFill>
                <a:latin typeface="Tahoma"/>
                <a:cs typeface="Tahoma"/>
              </a:rPr>
              <a:t>Did</a:t>
            </a:r>
            <a:r>
              <a:rPr sz="3047" kern="0" spc="159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3047" kern="0">
                <a:solidFill>
                  <a:schemeClr val="bg1"/>
                </a:solidFill>
                <a:latin typeface="Tahoma"/>
                <a:cs typeface="Tahoma"/>
              </a:rPr>
              <a:t>You</a:t>
            </a:r>
            <a:r>
              <a:rPr sz="3047" kern="0" spc="178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3047" kern="0" spc="-66">
                <a:solidFill>
                  <a:schemeClr val="bg1"/>
                </a:solidFill>
                <a:latin typeface="Tahoma"/>
                <a:cs typeface="Tahoma"/>
              </a:rPr>
              <a:t>Know?</a:t>
            </a:r>
            <a:endParaRPr sz="3047" kern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06965" y="1091331"/>
            <a:ext cx="455414" cy="178594"/>
          </a:xfrm>
          <a:custGeom>
            <a:avLst/>
            <a:gdLst/>
            <a:ahLst/>
            <a:cxnLst/>
            <a:rect l="l" t="t" r="r" b="b"/>
            <a:pathLst>
              <a:path w="485775" h="190500">
                <a:moveTo>
                  <a:pt x="485774" y="190499"/>
                </a:moveTo>
                <a:lnTo>
                  <a:pt x="0" y="190499"/>
                </a:lnTo>
                <a:lnTo>
                  <a:pt x="0" y="0"/>
                </a:lnTo>
                <a:lnTo>
                  <a:pt x="485774" y="0"/>
                </a:lnTo>
                <a:lnTo>
                  <a:pt x="485774" y="190499"/>
                </a:lnTo>
                <a:close/>
              </a:path>
            </a:pathLst>
          </a:custGeom>
          <a:solidFill>
            <a:srgbClr val="A6863A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81447" y="6538317"/>
            <a:ext cx="7233047" cy="26789"/>
          </a:xfrm>
          <a:custGeom>
            <a:avLst/>
            <a:gdLst/>
            <a:ahLst/>
            <a:cxnLst/>
            <a:rect l="l" t="t" r="r" b="b"/>
            <a:pathLst>
              <a:path w="7715250" h="28575">
                <a:moveTo>
                  <a:pt x="7715249" y="28574"/>
                </a:moveTo>
                <a:lnTo>
                  <a:pt x="0" y="28574"/>
                </a:lnTo>
                <a:lnTo>
                  <a:pt x="0" y="0"/>
                </a:lnTo>
                <a:lnTo>
                  <a:pt x="7715249" y="0"/>
                </a:lnTo>
                <a:lnTo>
                  <a:pt x="7715249" y="28574"/>
                </a:lnTo>
                <a:close/>
              </a:path>
            </a:pathLst>
          </a:custGeom>
          <a:solidFill>
            <a:srgbClr val="A6863A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2348" y="1921668"/>
            <a:ext cx="80367" cy="8036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2348" y="2653902"/>
            <a:ext cx="80367" cy="8036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2348" y="3020020"/>
            <a:ext cx="80367" cy="8036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27577" y="4113906"/>
            <a:ext cx="89297" cy="892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2348" y="4484488"/>
            <a:ext cx="80367" cy="8036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27577" y="5212258"/>
            <a:ext cx="89297" cy="8929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2348" y="5582839"/>
            <a:ext cx="80367" cy="8036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27577" y="5944492"/>
            <a:ext cx="89297" cy="8929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520055" y="1718649"/>
            <a:ext cx="7775972" cy="4440927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6" marR="4763" algn="just" defTabSz="857250">
              <a:lnSpc>
                <a:spcPct val="122000"/>
              </a:lnSpc>
              <a:spcBef>
                <a:spcPts val="94"/>
              </a:spcBef>
            </a:pPr>
            <a:r>
              <a:rPr sz="1969" kern="0" spc="159">
                <a:solidFill>
                  <a:schemeClr val="bg1"/>
                </a:solidFill>
                <a:latin typeface="Tahoma"/>
                <a:cs typeface="Tahoma"/>
              </a:rPr>
              <a:t>One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22">
                <a:solidFill>
                  <a:schemeClr val="bg1"/>
                </a:solidFill>
                <a:latin typeface="Tahoma"/>
                <a:cs typeface="Tahoma"/>
              </a:rPr>
              <a:t>teaspoon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70">
                <a:solidFill>
                  <a:schemeClr val="bg1"/>
                </a:solidFill>
                <a:latin typeface="Tahoma"/>
                <a:cs typeface="Tahoma"/>
              </a:rPr>
              <a:t>of</a:t>
            </a:r>
            <a:r>
              <a:rPr sz="1969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75">
                <a:solidFill>
                  <a:schemeClr val="bg1"/>
                </a:solidFill>
                <a:latin typeface="Tahoma"/>
                <a:cs typeface="Tahoma"/>
              </a:rPr>
              <a:t>soil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17">
                <a:solidFill>
                  <a:schemeClr val="bg1"/>
                </a:solidFill>
                <a:latin typeface="Tahoma"/>
                <a:cs typeface="Tahoma"/>
              </a:rPr>
              <a:t>contains</a:t>
            </a:r>
            <a:r>
              <a:rPr sz="1969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64">
                <a:solidFill>
                  <a:schemeClr val="bg1"/>
                </a:solidFill>
                <a:latin typeface="Tahoma"/>
                <a:cs typeface="Tahoma"/>
              </a:rPr>
              <a:t>more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89">
                <a:solidFill>
                  <a:schemeClr val="bg1"/>
                </a:solidFill>
                <a:latin typeface="Tahoma"/>
                <a:cs typeface="Tahoma"/>
              </a:rPr>
              <a:t>living</a:t>
            </a:r>
            <a:r>
              <a:rPr sz="1969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13">
                <a:solidFill>
                  <a:schemeClr val="bg1"/>
                </a:solidFill>
                <a:latin typeface="Tahoma"/>
                <a:cs typeface="Tahoma"/>
              </a:rPr>
              <a:t>organisms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41">
                <a:solidFill>
                  <a:schemeClr val="bg1"/>
                </a:solidFill>
                <a:latin typeface="Tahoma"/>
                <a:cs typeface="Tahoma"/>
              </a:rPr>
              <a:t>than</a:t>
            </a:r>
            <a:r>
              <a:rPr sz="1969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94">
                <a:solidFill>
                  <a:schemeClr val="bg1"/>
                </a:solidFill>
                <a:latin typeface="Tahoma"/>
                <a:cs typeface="Tahoma"/>
              </a:rPr>
              <a:t>there </a:t>
            </a:r>
            <a:r>
              <a:rPr sz="1969" kern="0" spc="70">
                <a:solidFill>
                  <a:schemeClr val="bg1"/>
                </a:solidFill>
                <a:latin typeface="Tahoma"/>
                <a:cs typeface="Tahoma"/>
              </a:rPr>
              <a:t>are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50">
                <a:solidFill>
                  <a:schemeClr val="bg1"/>
                </a:solidFill>
                <a:latin typeface="Tahoma"/>
                <a:cs typeface="Tahoma"/>
              </a:rPr>
              <a:t>people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27">
                <a:solidFill>
                  <a:schemeClr val="bg1"/>
                </a:solidFill>
                <a:latin typeface="Tahoma"/>
                <a:cs typeface="Tahoma"/>
              </a:rPr>
              <a:t>in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31">
                <a:solidFill>
                  <a:schemeClr val="bg1"/>
                </a:solidFill>
                <a:latin typeface="Tahoma"/>
                <a:cs typeface="Tahoma"/>
              </a:rPr>
              <a:t>the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70">
                <a:solidFill>
                  <a:schemeClr val="bg1"/>
                </a:solidFill>
                <a:latin typeface="Tahoma"/>
                <a:cs typeface="Tahoma"/>
              </a:rPr>
              <a:t>world.</a:t>
            </a:r>
            <a:endParaRPr sz="1969" kern="0">
              <a:solidFill>
                <a:schemeClr val="bg1"/>
              </a:solidFill>
              <a:latin typeface="Tahoma"/>
              <a:cs typeface="Tahoma"/>
            </a:endParaRPr>
          </a:p>
          <a:p>
            <a:pPr marL="11906" algn="just" defTabSz="857250">
              <a:spcBef>
                <a:spcPts val="520"/>
              </a:spcBef>
            </a:pPr>
            <a:r>
              <a:rPr sz="1969" kern="0" spc="80">
                <a:solidFill>
                  <a:schemeClr val="bg1"/>
                </a:solidFill>
                <a:latin typeface="Tahoma"/>
                <a:cs typeface="Tahoma"/>
              </a:rPr>
              <a:t>The</a:t>
            </a:r>
            <a:r>
              <a:rPr sz="1969" kern="0" spc="-61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41">
                <a:solidFill>
                  <a:schemeClr val="bg1"/>
                </a:solidFill>
                <a:latin typeface="Tahoma"/>
                <a:cs typeface="Tahoma"/>
              </a:rPr>
              <a:t>ocean</a:t>
            </a:r>
            <a:r>
              <a:rPr sz="1969" kern="0" spc="-61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36">
                <a:solidFill>
                  <a:schemeClr val="bg1"/>
                </a:solidFill>
                <a:latin typeface="Tahoma"/>
                <a:cs typeface="Tahoma"/>
              </a:rPr>
              <a:t>produces</a:t>
            </a:r>
            <a:r>
              <a:rPr sz="1969" kern="0" spc="-61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>
                <a:solidFill>
                  <a:schemeClr val="bg1"/>
                </a:solidFill>
                <a:latin typeface="Tahoma"/>
                <a:cs typeface="Tahoma"/>
              </a:rPr>
              <a:t>85%</a:t>
            </a:r>
            <a:r>
              <a:rPr sz="1969" kern="0" spc="-5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70">
                <a:solidFill>
                  <a:schemeClr val="bg1"/>
                </a:solidFill>
                <a:latin typeface="Tahoma"/>
                <a:cs typeface="Tahoma"/>
              </a:rPr>
              <a:t>of</a:t>
            </a:r>
            <a:r>
              <a:rPr sz="1969" kern="0" spc="-61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31">
                <a:solidFill>
                  <a:schemeClr val="bg1"/>
                </a:solidFill>
                <a:latin typeface="Tahoma"/>
                <a:cs typeface="Tahoma"/>
              </a:rPr>
              <a:t>the</a:t>
            </a:r>
            <a:r>
              <a:rPr sz="1969" kern="0" spc="-61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89">
                <a:solidFill>
                  <a:schemeClr val="bg1"/>
                </a:solidFill>
                <a:latin typeface="Tahoma"/>
                <a:cs typeface="Tahoma"/>
              </a:rPr>
              <a:t>world's</a:t>
            </a:r>
            <a:r>
              <a:rPr sz="1969" kern="0" spc="-5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94">
                <a:solidFill>
                  <a:schemeClr val="bg1"/>
                </a:solidFill>
                <a:latin typeface="Tahoma"/>
                <a:cs typeface="Tahoma"/>
              </a:rPr>
              <a:t>oxygen</a:t>
            </a:r>
            <a:endParaRPr sz="1969" kern="0">
              <a:solidFill>
                <a:schemeClr val="bg1"/>
              </a:solidFill>
              <a:latin typeface="Tahoma"/>
              <a:cs typeface="Tahoma"/>
            </a:endParaRPr>
          </a:p>
          <a:p>
            <a:pPr marL="11906" marR="325636" algn="just" defTabSz="857250">
              <a:lnSpc>
                <a:spcPct val="122000"/>
              </a:lnSpc>
            </a:pPr>
            <a:r>
              <a:rPr sz="1969" kern="0">
                <a:solidFill>
                  <a:schemeClr val="bg1"/>
                </a:solidFill>
                <a:latin typeface="Tahoma"/>
                <a:cs typeface="Tahoma"/>
              </a:rPr>
              <a:t>Trees</a:t>
            </a:r>
            <a:r>
              <a:rPr sz="1969" kern="0" spc="-52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80">
                <a:solidFill>
                  <a:schemeClr val="bg1"/>
                </a:solidFill>
                <a:latin typeface="Tahoma"/>
                <a:cs typeface="Tahoma"/>
              </a:rPr>
              <a:t>share</a:t>
            </a:r>
            <a:r>
              <a:rPr sz="1969" kern="0" spc="-52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80">
                <a:solidFill>
                  <a:schemeClr val="bg1"/>
                </a:solidFill>
                <a:latin typeface="Tahoma"/>
                <a:cs typeface="Tahoma"/>
              </a:rPr>
              <a:t>nitrogen,</a:t>
            </a:r>
            <a:r>
              <a:rPr sz="1969" kern="0" spc="-52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89">
                <a:solidFill>
                  <a:schemeClr val="bg1"/>
                </a:solidFill>
                <a:latin typeface="Tahoma"/>
                <a:cs typeface="Tahoma"/>
              </a:rPr>
              <a:t>carbon,</a:t>
            </a:r>
            <a:r>
              <a:rPr sz="1969" kern="0" spc="-52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07">
                <a:solidFill>
                  <a:schemeClr val="bg1"/>
                </a:solidFill>
                <a:latin typeface="Tahoma"/>
                <a:cs typeface="Tahoma"/>
              </a:rPr>
              <a:t>water</a:t>
            </a:r>
            <a:r>
              <a:rPr sz="1969" kern="0" spc="-52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>
                <a:solidFill>
                  <a:schemeClr val="bg1"/>
                </a:solidFill>
                <a:latin typeface="Tahoma"/>
                <a:cs typeface="Tahoma"/>
              </a:rPr>
              <a:t>&amp;</a:t>
            </a:r>
            <a:r>
              <a:rPr sz="1969" kern="0" spc="-52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07">
                <a:solidFill>
                  <a:schemeClr val="bg1"/>
                </a:solidFill>
                <a:latin typeface="Tahoma"/>
                <a:cs typeface="Tahoma"/>
              </a:rPr>
              <a:t>other</a:t>
            </a:r>
            <a:r>
              <a:rPr sz="1969" kern="0" spc="-52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17">
                <a:solidFill>
                  <a:schemeClr val="bg1"/>
                </a:solidFill>
                <a:latin typeface="Tahoma"/>
                <a:cs typeface="Tahoma"/>
              </a:rPr>
              <a:t>minerals</a:t>
            </a:r>
            <a:r>
              <a:rPr sz="1969" kern="0" spc="-52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27">
                <a:solidFill>
                  <a:schemeClr val="bg1"/>
                </a:solidFill>
                <a:latin typeface="Tahoma"/>
                <a:cs typeface="Tahoma"/>
              </a:rPr>
              <a:t>through </a:t>
            </a:r>
            <a:r>
              <a:rPr sz="1969" kern="0" spc="131">
                <a:solidFill>
                  <a:schemeClr val="bg1"/>
                </a:solidFill>
                <a:latin typeface="Tahoma"/>
                <a:cs typeface="Tahoma"/>
              </a:rPr>
              <a:t>the</a:t>
            </a:r>
            <a:r>
              <a:rPr sz="1969" kern="0" spc="-61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94">
                <a:solidFill>
                  <a:schemeClr val="bg1"/>
                </a:solidFill>
                <a:latin typeface="Tahoma"/>
                <a:cs typeface="Tahoma"/>
              </a:rPr>
              <a:t>"mycorrhizal</a:t>
            </a:r>
            <a:r>
              <a:rPr sz="1969" kern="0" spc="-5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89">
                <a:solidFill>
                  <a:schemeClr val="bg1"/>
                </a:solidFill>
                <a:latin typeface="Tahoma"/>
                <a:cs typeface="Tahoma"/>
              </a:rPr>
              <a:t>network"</a:t>
            </a:r>
            <a:r>
              <a:rPr sz="1969" kern="0" spc="-5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17">
                <a:solidFill>
                  <a:schemeClr val="bg1"/>
                </a:solidFill>
                <a:latin typeface="Tahoma"/>
                <a:cs typeface="Tahoma"/>
              </a:rPr>
              <a:t>created</a:t>
            </a:r>
            <a:r>
              <a:rPr sz="1969" kern="0" spc="-5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17">
                <a:solidFill>
                  <a:schemeClr val="bg1"/>
                </a:solidFill>
                <a:latin typeface="Tahoma"/>
                <a:cs typeface="Tahoma"/>
              </a:rPr>
              <a:t>by</a:t>
            </a:r>
            <a:r>
              <a:rPr sz="1969" kern="0" spc="-5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31">
                <a:solidFill>
                  <a:schemeClr val="bg1"/>
                </a:solidFill>
                <a:latin typeface="Tahoma"/>
                <a:cs typeface="Tahoma"/>
              </a:rPr>
              <a:t>mycelium,</a:t>
            </a:r>
            <a:r>
              <a:rPr sz="1969" kern="0" spc="-5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73">
                <a:solidFill>
                  <a:schemeClr val="bg1"/>
                </a:solidFill>
                <a:latin typeface="Tahoma"/>
                <a:cs typeface="Tahoma"/>
              </a:rPr>
              <a:t>which</a:t>
            </a:r>
            <a:r>
              <a:rPr sz="1969" kern="0" spc="-5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>
                <a:solidFill>
                  <a:schemeClr val="bg1"/>
                </a:solidFill>
                <a:latin typeface="Tahoma"/>
                <a:cs typeface="Tahoma"/>
              </a:rPr>
              <a:t>is</a:t>
            </a:r>
            <a:r>
              <a:rPr sz="1969" kern="0" spc="-5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07">
                <a:solidFill>
                  <a:schemeClr val="bg1"/>
                </a:solidFill>
                <a:latin typeface="Tahoma"/>
                <a:cs typeface="Tahoma"/>
              </a:rPr>
              <a:t>the </a:t>
            </a:r>
            <a:r>
              <a:rPr sz="1969" kern="0" spc="122">
                <a:solidFill>
                  <a:schemeClr val="bg1"/>
                </a:solidFill>
                <a:latin typeface="Tahoma"/>
                <a:cs typeface="Tahoma"/>
              </a:rPr>
              <a:t>thread</a:t>
            </a:r>
            <a:r>
              <a:rPr sz="1969" kern="0" spc="-75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03">
                <a:solidFill>
                  <a:schemeClr val="bg1"/>
                </a:solidFill>
                <a:latin typeface="Tahoma"/>
                <a:cs typeface="Tahoma"/>
              </a:rPr>
              <a:t>like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07">
                <a:solidFill>
                  <a:schemeClr val="bg1"/>
                </a:solidFill>
                <a:latin typeface="Tahoma"/>
                <a:cs typeface="Tahoma"/>
              </a:rPr>
              <a:t>part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70">
                <a:solidFill>
                  <a:schemeClr val="bg1"/>
                </a:solidFill>
                <a:latin typeface="Tahoma"/>
                <a:cs typeface="Tahoma"/>
              </a:rPr>
              <a:t>of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89">
                <a:solidFill>
                  <a:schemeClr val="bg1"/>
                </a:solidFill>
                <a:latin typeface="Tahoma"/>
                <a:cs typeface="Tahoma"/>
              </a:rPr>
              <a:t>a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80">
                <a:solidFill>
                  <a:schemeClr val="bg1"/>
                </a:solidFill>
                <a:latin typeface="Tahoma"/>
                <a:cs typeface="Tahoma"/>
              </a:rPr>
              <a:t>larger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13">
                <a:solidFill>
                  <a:schemeClr val="bg1"/>
                </a:solidFill>
                <a:latin typeface="Tahoma"/>
                <a:cs typeface="Tahoma"/>
              </a:rPr>
              <a:t>fungal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17">
                <a:solidFill>
                  <a:schemeClr val="bg1"/>
                </a:solidFill>
                <a:latin typeface="Tahoma"/>
                <a:cs typeface="Tahoma"/>
              </a:rPr>
              <a:t>organism</a:t>
            </a:r>
            <a:endParaRPr sz="1969" kern="0">
              <a:solidFill>
                <a:schemeClr val="bg1"/>
              </a:solidFill>
              <a:latin typeface="Tahoma"/>
              <a:cs typeface="Tahoma"/>
            </a:endParaRPr>
          </a:p>
          <a:p>
            <a:pPr marL="436364" algn="just" defTabSz="857250">
              <a:spcBef>
                <a:spcPts val="520"/>
              </a:spcBef>
            </a:pPr>
            <a:r>
              <a:rPr sz="1969" kern="0" spc="103">
                <a:solidFill>
                  <a:schemeClr val="bg1"/>
                </a:solidFill>
                <a:latin typeface="Tahoma"/>
                <a:cs typeface="Tahoma"/>
              </a:rPr>
              <a:t>Has</a:t>
            </a:r>
            <a:r>
              <a:rPr sz="1969" kern="0" spc="-75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59">
                <a:solidFill>
                  <a:schemeClr val="bg1"/>
                </a:solidFill>
                <a:latin typeface="Tahoma"/>
                <a:cs typeface="Tahoma"/>
              </a:rPr>
              <a:t>been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75">
                <a:solidFill>
                  <a:schemeClr val="bg1"/>
                </a:solidFill>
                <a:latin typeface="Tahoma"/>
                <a:cs typeface="Tahoma"/>
              </a:rPr>
              <a:t>referred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17">
                <a:solidFill>
                  <a:schemeClr val="bg1"/>
                </a:solidFill>
                <a:latin typeface="Tahoma"/>
                <a:cs typeface="Tahoma"/>
              </a:rPr>
              <a:t>to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47">
                <a:solidFill>
                  <a:schemeClr val="bg1"/>
                </a:solidFill>
                <a:latin typeface="Tahoma"/>
                <a:cs typeface="Tahoma"/>
              </a:rPr>
              <a:t>as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31">
                <a:solidFill>
                  <a:schemeClr val="bg1"/>
                </a:solidFill>
                <a:latin typeface="Tahoma"/>
                <a:cs typeface="Tahoma"/>
              </a:rPr>
              <a:t>the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07">
                <a:solidFill>
                  <a:schemeClr val="bg1"/>
                </a:solidFill>
                <a:latin typeface="Tahoma"/>
                <a:cs typeface="Tahoma"/>
              </a:rPr>
              <a:t>"wood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59">
                <a:solidFill>
                  <a:schemeClr val="bg1"/>
                </a:solidFill>
                <a:latin typeface="Tahoma"/>
                <a:cs typeface="Tahoma"/>
              </a:rPr>
              <a:t>wide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75">
                <a:solidFill>
                  <a:schemeClr val="bg1"/>
                </a:solidFill>
                <a:latin typeface="Tahoma"/>
                <a:cs typeface="Tahoma"/>
              </a:rPr>
              <a:t>web"</a:t>
            </a:r>
            <a:endParaRPr sz="1969" kern="0">
              <a:solidFill>
                <a:schemeClr val="bg1"/>
              </a:solidFill>
              <a:latin typeface="Tahoma"/>
              <a:cs typeface="Tahoma"/>
            </a:endParaRPr>
          </a:p>
          <a:p>
            <a:pPr marL="11906" marR="122039" algn="just" defTabSz="857250">
              <a:lnSpc>
                <a:spcPct val="122000"/>
              </a:lnSpc>
            </a:pPr>
            <a:r>
              <a:rPr sz="1969" kern="0" spc="70">
                <a:solidFill>
                  <a:schemeClr val="bg1"/>
                </a:solidFill>
                <a:latin typeface="Tahoma"/>
                <a:cs typeface="Tahoma"/>
              </a:rPr>
              <a:t>There</a:t>
            </a:r>
            <a:r>
              <a:rPr sz="1969" kern="0" spc="-75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70">
                <a:solidFill>
                  <a:schemeClr val="bg1"/>
                </a:solidFill>
                <a:latin typeface="Tahoma"/>
                <a:cs typeface="Tahoma"/>
              </a:rPr>
              <a:t>are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>
                <a:solidFill>
                  <a:schemeClr val="bg1"/>
                </a:solidFill>
                <a:latin typeface="Tahoma"/>
                <a:cs typeface="Tahoma"/>
              </a:rPr>
              <a:t>8.7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45">
                <a:solidFill>
                  <a:schemeClr val="bg1"/>
                </a:solidFill>
                <a:latin typeface="Tahoma"/>
                <a:cs typeface="Tahoma"/>
              </a:rPr>
              <a:t>million</a:t>
            </a:r>
            <a:r>
              <a:rPr sz="1969" kern="0" spc="-75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98">
                <a:solidFill>
                  <a:schemeClr val="bg1"/>
                </a:solidFill>
                <a:latin typeface="Tahoma"/>
                <a:cs typeface="Tahoma"/>
              </a:rPr>
              <a:t>species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31">
                <a:solidFill>
                  <a:schemeClr val="bg1"/>
                </a:solidFill>
                <a:latin typeface="Tahoma"/>
                <a:cs typeface="Tahoma"/>
              </a:rPr>
              <a:t>estimated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17">
                <a:solidFill>
                  <a:schemeClr val="bg1"/>
                </a:solidFill>
                <a:latin typeface="Tahoma"/>
                <a:cs typeface="Tahoma"/>
              </a:rPr>
              <a:t>by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80">
                <a:solidFill>
                  <a:schemeClr val="bg1"/>
                </a:solidFill>
                <a:latin typeface="Tahoma"/>
                <a:cs typeface="Tahoma"/>
              </a:rPr>
              <a:t>scientists</a:t>
            </a:r>
            <a:r>
              <a:rPr sz="1969" kern="0" spc="-75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17">
                <a:solidFill>
                  <a:schemeClr val="bg1"/>
                </a:solidFill>
                <a:latin typeface="Tahoma"/>
                <a:cs typeface="Tahoma"/>
              </a:rPr>
              <a:t>to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66">
                <a:solidFill>
                  <a:schemeClr val="bg1"/>
                </a:solidFill>
                <a:latin typeface="Tahoma"/>
                <a:cs typeface="Tahoma"/>
              </a:rPr>
              <a:t>exist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36">
                <a:solidFill>
                  <a:schemeClr val="bg1"/>
                </a:solidFill>
                <a:latin typeface="Tahoma"/>
                <a:cs typeface="Tahoma"/>
              </a:rPr>
              <a:t>on </a:t>
            </a:r>
            <a:r>
              <a:rPr sz="1969" kern="0" spc="131">
                <a:solidFill>
                  <a:schemeClr val="bg1"/>
                </a:solidFill>
                <a:latin typeface="Tahoma"/>
                <a:cs typeface="Tahoma"/>
              </a:rPr>
              <a:t>the</a:t>
            </a:r>
            <a:r>
              <a:rPr sz="1969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31">
                <a:solidFill>
                  <a:schemeClr val="bg1"/>
                </a:solidFill>
                <a:latin typeface="Tahoma"/>
                <a:cs typeface="Tahoma"/>
              </a:rPr>
              <a:t>planet</a:t>
            </a:r>
            <a:r>
              <a:rPr sz="1969" kern="0" spc="-61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47">
                <a:solidFill>
                  <a:schemeClr val="bg1"/>
                </a:solidFill>
                <a:latin typeface="Tahoma"/>
                <a:cs typeface="Tahoma"/>
              </a:rPr>
              <a:t>today.</a:t>
            </a:r>
            <a:endParaRPr sz="1969" kern="0">
              <a:solidFill>
                <a:schemeClr val="bg1"/>
              </a:solidFill>
              <a:latin typeface="Tahoma"/>
              <a:cs typeface="Tahoma"/>
            </a:endParaRPr>
          </a:p>
          <a:p>
            <a:pPr marL="11906" marR="526256" indent="424458" algn="just" defTabSz="857250">
              <a:lnSpc>
                <a:spcPct val="122000"/>
              </a:lnSpc>
            </a:pPr>
            <a:r>
              <a:rPr sz="1969" kern="0" spc="159">
                <a:solidFill>
                  <a:schemeClr val="bg1"/>
                </a:solidFill>
                <a:latin typeface="Tahoma"/>
                <a:cs typeface="Tahoma"/>
              </a:rPr>
              <a:t>We</a:t>
            </a:r>
            <a:r>
              <a:rPr sz="1969" kern="0" spc="-155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94">
                <a:solidFill>
                  <a:schemeClr val="bg1"/>
                </a:solidFill>
                <a:latin typeface="Tahoma"/>
                <a:cs typeface="Tahoma"/>
              </a:rPr>
              <a:t>have</a:t>
            </a:r>
            <a:r>
              <a:rPr sz="1969" kern="0" spc="-84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98">
                <a:solidFill>
                  <a:schemeClr val="bg1"/>
                </a:solidFill>
                <a:latin typeface="Tahoma"/>
                <a:cs typeface="Tahoma"/>
              </a:rPr>
              <a:t>only</a:t>
            </a:r>
            <a:r>
              <a:rPr sz="1969" kern="0" spc="-5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17">
                <a:solidFill>
                  <a:schemeClr val="bg1"/>
                </a:solidFill>
                <a:latin typeface="Tahoma"/>
                <a:cs typeface="Tahoma"/>
              </a:rPr>
              <a:t>identified</a:t>
            </a:r>
            <a:r>
              <a:rPr sz="1969" kern="0" spc="-52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36">
                <a:solidFill>
                  <a:schemeClr val="bg1"/>
                </a:solidFill>
                <a:latin typeface="Tahoma"/>
                <a:cs typeface="Tahoma"/>
              </a:rPr>
              <a:t>around</a:t>
            </a:r>
            <a:r>
              <a:rPr sz="1969" kern="0" spc="-5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-225">
                <a:solidFill>
                  <a:schemeClr val="bg1"/>
                </a:solidFill>
                <a:latin typeface="Tahoma"/>
                <a:cs typeface="Tahoma"/>
              </a:rPr>
              <a:t>1.2</a:t>
            </a:r>
            <a:r>
              <a:rPr sz="1969" kern="0" spc="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45">
                <a:solidFill>
                  <a:schemeClr val="bg1"/>
                </a:solidFill>
                <a:latin typeface="Tahoma"/>
                <a:cs typeface="Tahoma"/>
              </a:rPr>
              <a:t>million</a:t>
            </a:r>
            <a:r>
              <a:rPr sz="1969" kern="0" spc="-5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>
                <a:solidFill>
                  <a:schemeClr val="bg1"/>
                </a:solidFill>
                <a:latin typeface="Tahoma"/>
                <a:cs typeface="Tahoma"/>
              </a:rPr>
              <a:t>-</a:t>
            </a:r>
            <a:r>
              <a:rPr sz="1969" kern="0" spc="-52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07">
                <a:solidFill>
                  <a:schemeClr val="bg1"/>
                </a:solidFill>
                <a:latin typeface="Tahoma"/>
                <a:cs typeface="Tahoma"/>
              </a:rPr>
              <a:t>roughly</a:t>
            </a:r>
            <a:r>
              <a:rPr sz="1969" kern="0" spc="-5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-23">
                <a:solidFill>
                  <a:schemeClr val="bg1"/>
                </a:solidFill>
                <a:latin typeface="Tahoma"/>
                <a:cs typeface="Tahoma"/>
              </a:rPr>
              <a:t>14% </a:t>
            </a:r>
            <a:r>
              <a:rPr sz="1969" kern="0" spc="220">
                <a:solidFill>
                  <a:schemeClr val="bg1"/>
                </a:solidFill>
                <a:latin typeface="Tahoma"/>
                <a:cs typeface="Tahoma"/>
              </a:rPr>
              <a:t>Homo</a:t>
            </a:r>
            <a:r>
              <a:rPr sz="1969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98">
                <a:solidFill>
                  <a:schemeClr val="bg1"/>
                </a:solidFill>
                <a:latin typeface="Tahoma"/>
                <a:cs typeface="Tahoma"/>
              </a:rPr>
              <a:t>sapiens</a:t>
            </a:r>
            <a:r>
              <a:rPr sz="1969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70">
                <a:solidFill>
                  <a:schemeClr val="bg1"/>
                </a:solidFill>
                <a:latin typeface="Tahoma"/>
                <a:cs typeface="Tahoma"/>
              </a:rPr>
              <a:t>are</a:t>
            </a:r>
            <a:r>
              <a:rPr sz="1969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31">
                <a:solidFill>
                  <a:schemeClr val="bg1"/>
                </a:solidFill>
                <a:latin typeface="Tahoma"/>
                <a:cs typeface="Tahoma"/>
              </a:rPr>
              <a:t>the</a:t>
            </a:r>
            <a:r>
              <a:rPr sz="1969" kern="0" spc="-61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98">
                <a:solidFill>
                  <a:schemeClr val="bg1"/>
                </a:solidFill>
                <a:latin typeface="Tahoma"/>
                <a:cs typeface="Tahoma"/>
              </a:rPr>
              <a:t>only</a:t>
            </a:r>
            <a:r>
              <a:rPr sz="1969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98">
                <a:solidFill>
                  <a:schemeClr val="bg1"/>
                </a:solidFill>
                <a:latin typeface="Tahoma"/>
                <a:cs typeface="Tahoma"/>
              </a:rPr>
              <a:t>species</a:t>
            </a:r>
            <a:r>
              <a:rPr sz="1969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17">
                <a:solidFill>
                  <a:schemeClr val="bg1"/>
                </a:solidFill>
                <a:latin typeface="Tahoma"/>
                <a:cs typeface="Tahoma"/>
              </a:rPr>
              <a:t>that</a:t>
            </a:r>
            <a:r>
              <a:rPr sz="1969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84">
                <a:solidFill>
                  <a:schemeClr val="bg1"/>
                </a:solidFill>
                <a:latin typeface="Tahoma"/>
                <a:cs typeface="Tahoma"/>
              </a:rPr>
              <a:t>creates</a:t>
            </a:r>
            <a:r>
              <a:rPr sz="1969" kern="0" spc="-61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-9">
                <a:solidFill>
                  <a:schemeClr val="bg1"/>
                </a:solidFill>
                <a:latin typeface="Tahoma"/>
                <a:cs typeface="Tahoma"/>
              </a:rPr>
              <a:t>"waste"</a:t>
            </a:r>
            <a:endParaRPr sz="1969" kern="0">
              <a:solidFill>
                <a:schemeClr val="bg1"/>
              </a:solidFill>
              <a:latin typeface="Tahoma"/>
              <a:cs typeface="Tahoma"/>
            </a:endParaRPr>
          </a:p>
          <a:p>
            <a:pPr marL="436364" algn="just" defTabSz="857250">
              <a:spcBef>
                <a:spcPts val="520"/>
              </a:spcBef>
            </a:pPr>
            <a:r>
              <a:rPr sz="1969" kern="0" spc="211">
                <a:solidFill>
                  <a:schemeClr val="bg1"/>
                </a:solidFill>
                <a:latin typeface="Tahoma"/>
                <a:cs typeface="Tahoma"/>
              </a:rPr>
              <a:t>And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69">
                <a:solidFill>
                  <a:schemeClr val="bg1"/>
                </a:solidFill>
                <a:latin typeface="Tahoma"/>
                <a:cs typeface="Tahoma"/>
              </a:rPr>
              <a:t>we</a:t>
            </a:r>
            <a:r>
              <a:rPr sz="1969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98">
                <a:solidFill>
                  <a:schemeClr val="bg1"/>
                </a:solidFill>
                <a:latin typeface="Tahoma"/>
                <a:cs typeface="Tahoma"/>
              </a:rPr>
              <a:t>create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94">
                <a:solidFill>
                  <a:schemeClr val="bg1"/>
                </a:solidFill>
                <a:latin typeface="Tahoma"/>
                <a:cs typeface="Tahoma"/>
              </a:rPr>
              <a:t>ALOT</a:t>
            </a:r>
            <a:r>
              <a:rPr sz="1969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70">
                <a:solidFill>
                  <a:schemeClr val="bg1"/>
                </a:solidFill>
                <a:latin typeface="Tahoma"/>
                <a:cs typeface="Tahoma"/>
              </a:rPr>
              <a:t>of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84">
                <a:solidFill>
                  <a:schemeClr val="bg1"/>
                </a:solidFill>
                <a:latin typeface="Tahoma"/>
                <a:cs typeface="Tahoma"/>
              </a:rPr>
              <a:t>it</a:t>
            </a:r>
            <a:r>
              <a:rPr sz="1969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>
                <a:solidFill>
                  <a:schemeClr val="bg1"/>
                </a:solidFill>
                <a:latin typeface="Tahoma"/>
                <a:cs typeface="Tahoma"/>
              </a:rPr>
              <a:t>-</a:t>
            </a:r>
            <a:r>
              <a:rPr sz="1969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>
                <a:solidFill>
                  <a:schemeClr val="bg1"/>
                </a:solidFill>
                <a:latin typeface="Tahoma"/>
                <a:cs typeface="Tahoma"/>
              </a:rPr>
              <a:t>292.2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45">
                <a:solidFill>
                  <a:schemeClr val="bg1"/>
                </a:solidFill>
                <a:latin typeface="Tahoma"/>
                <a:cs typeface="Tahoma"/>
              </a:rPr>
              <a:t>million</a:t>
            </a:r>
            <a:r>
              <a:rPr sz="1969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03">
                <a:solidFill>
                  <a:schemeClr val="bg1"/>
                </a:solidFill>
                <a:latin typeface="Tahoma"/>
                <a:cs typeface="Tahoma"/>
              </a:rPr>
              <a:t>tons</a:t>
            </a:r>
            <a:r>
              <a:rPr sz="1969" kern="0" spc="-7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145">
                <a:solidFill>
                  <a:schemeClr val="bg1"/>
                </a:solidFill>
                <a:latin typeface="Tahoma"/>
                <a:cs typeface="Tahoma"/>
              </a:rPr>
              <a:t>each</a:t>
            </a:r>
            <a:r>
              <a:rPr sz="1969" kern="0" spc="-66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69" kern="0" spc="33">
                <a:solidFill>
                  <a:schemeClr val="bg1"/>
                </a:solidFill>
                <a:latin typeface="Tahoma"/>
                <a:cs typeface="Tahoma"/>
              </a:rPr>
              <a:t>year</a:t>
            </a:r>
            <a:endParaRPr sz="1969" kern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095059" y="286040"/>
            <a:ext cx="8139708" cy="467645"/>
          </a:xfrm>
          <a:prstGeom prst="rect">
            <a:avLst/>
          </a:prstGeom>
        </p:spPr>
        <p:txBody>
          <a:bodyPr vert="horz" wrap="square" lIns="0" tIns="13097" rIns="0" bIns="0" rtlCol="0">
            <a:spAutoFit/>
          </a:bodyPr>
          <a:lstStyle/>
          <a:p>
            <a:pPr marL="11906">
              <a:spcBef>
                <a:spcPts val="103"/>
              </a:spcBef>
            </a:pPr>
            <a:r>
              <a:rPr sz="2953" b="0" spc="215">
                <a:solidFill>
                  <a:schemeClr val="bg1"/>
                </a:solidFill>
              </a:rPr>
              <a:t>Nature</a:t>
            </a:r>
            <a:r>
              <a:rPr sz="2953" b="0" spc="-145">
                <a:solidFill>
                  <a:schemeClr val="bg1"/>
                </a:solidFill>
              </a:rPr>
              <a:t> </a:t>
            </a:r>
            <a:r>
              <a:rPr sz="2953" b="0" spc="188">
                <a:solidFill>
                  <a:schemeClr val="bg1"/>
                </a:solidFill>
              </a:rPr>
              <a:t>has</a:t>
            </a:r>
            <a:r>
              <a:rPr sz="2953" b="0" spc="-145">
                <a:solidFill>
                  <a:schemeClr val="bg1"/>
                </a:solidFill>
              </a:rPr>
              <a:t> </a:t>
            </a:r>
            <a:r>
              <a:rPr sz="2953" b="0" spc="234">
                <a:solidFill>
                  <a:schemeClr val="bg1"/>
                </a:solidFill>
              </a:rPr>
              <a:t>millions</a:t>
            </a:r>
            <a:r>
              <a:rPr sz="2953" b="0" spc="-141">
                <a:solidFill>
                  <a:schemeClr val="bg1"/>
                </a:solidFill>
              </a:rPr>
              <a:t> </a:t>
            </a:r>
            <a:r>
              <a:rPr sz="2953" b="0" spc="155">
                <a:solidFill>
                  <a:schemeClr val="bg1"/>
                </a:solidFill>
              </a:rPr>
              <a:t>of</a:t>
            </a:r>
            <a:r>
              <a:rPr sz="2953" b="0" spc="-145">
                <a:solidFill>
                  <a:schemeClr val="bg1"/>
                </a:solidFill>
              </a:rPr>
              <a:t> </a:t>
            </a:r>
            <a:r>
              <a:rPr sz="2953" b="0" spc="178">
                <a:solidFill>
                  <a:schemeClr val="bg1"/>
                </a:solidFill>
              </a:rPr>
              <a:t>mysteries</a:t>
            </a:r>
            <a:r>
              <a:rPr sz="2953" b="0" spc="-141">
                <a:solidFill>
                  <a:schemeClr val="bg1"/>
                </a:solidFill>
              </a:rPr>
              <a:t> </a:t>
            </a:r>
            <a:r>
              <a:rPr sz="2953" b="0" spc="225">
                <a:solidFill>
                  <a:schemeClr val="bg1"/>
                </a:solidFill>
              </a:rPr>
              <a:t>to</a:t>
            </a:r>
            <a:r>
              <a:rPr sz="2953" b="0" spc="-145">
                <a:solidFill>
                  <a:schemeClr val="bg1"/>
                </a:solidFill>
              </a:rPr>
              <a:t> </a:t>
            </a:r>
            <a:r>
              <a:rPr sz="2953" b="0" spc="173">
                <a:solidFill>
                  <a:schemeClr val="bg1"/>
                </a:solidFill>
              </a:rPr>
              <a:t>discover</a:t>
            </a:r>
            <a:endParaRPr sz="2953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C4E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CFCF59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62702" y="920620"/>
            <a:ext cx="6375797" cy="2184493"/>
          </a:xfrm>
          <a:prstGeom prst="rect">
            <a:avLst/>
          </a:prstGeom>
        </p:spPr>
        <p:txBody>
          <a:bodyPr vert="horz" wrap="square" lIns="0" tIns="29766" rIns="0" bIns="0" rtlCol="0">
            <a:spAutoFit/>
          </a:bodyPr>
          <a:lstStyle/>
          <a:p>
            <a:pPr marL="11906" marR="4763">
              <a:lnSpc>
                <a:spcPts val="5625"/>
              </a:lnSpc>
              <a:spcBef>
                <a:spcPts val="234"/>
              </a:spcBef>
            </a:pPr>
            <a:r>
              <a:rPr sz="4734" b="0" spc="820">
                <a:solidFill>
                  <a:srgbClr val="3C4E61"/>
                </a:solidFill>
                <a:latin typeface="Trebuchet MS"/>
                <a:cs typeface="Trebuchet MS"/>
              </a:rPr>
              <a:t>How</a:t>
            </a:r>
            <a:r>
              <a:rPr sz="4734" b="0" spc="-238">
                <a:solidFill>
                  <a:srgbClr val="3C4E61"/>
                </a:solidFill>
                <a:latin typeface="Trebuchet MS"/>
                <a:cs typeface="Trebuchet MS"/>
              </a:rPr>
              <a:t> </a:t>
            </a:r>
            <a:r>
              <a:rPr sz="4734" b="0" spc="652">
                <a:solidFill>
                  <a:srgbClr val="3C4E61"/>
                </a:solidFill>
                <a:latin typeface="Trebuchet MS"/>
                <a:cs typeface="Trebuchet MS"/>
              </a:rPr>
              <a:t>much</a:t>
            </a:r>
            <a:r>
              <a:rPr sz="4734" b="0" spc="-234">
                <a:solidFill>
                  <a:srgbClr val="3C4E61"/>
                </a:solidFill>
                <a:latin typeface="Trebuchet MS"/>
                <a:cs typeface="Trebuchet MS"/>
              </a:rPr>
              <a:t> </a:t>
            </a:r>
            <a:r>
              <a:rPr sz="4734" b="0" spc="984">
                <a:solidFill>
                  <a:srgbClr val="3C4E61"/>
                </a:solidFill>
                <a:latin typeface="Trebuchet MS"/>
                <a:cs typeface="Trebuchet MS"/>
              </a:rPr>
              <a:t>food</a:t>
            </a:r>
            <a:r>
              <a:rPr sz="4734" b="0" spc="-234">
                <a:solidFill>
                  <a:srgbClr val="3C4E61"/>
                </a:solidFill>
                <a:latin typeface="Trebuchet MS"/>
                <a:cs typeface="Trebuchet MS"/>
              </a:rPr>
              <a:t> </a:t>
            </a:r>
            <a:r>
              <a:rPr sz="4734" b="0" spc="955">
                <a:solidFill>
                  <a:srgbClr val="3C4E61"/>
                </a:solidFill>
                <a:latin typeface="Trebuchet MS"/>
                <a:cs typeface="Trebuchet MS"/>
              </a:rPr>
              <a:t>do </a:t>
            </a:r>
            <a:r>
              <a:rPr sz="4734" b="0" spc="516">
                <a:solidFill>
                  <a:srgbClr val="3C4E61"/>
                </a:solidFill>
                <a:latin typeface="Trebuchet MS"/>
                <a:cs typeface="Trebuchet MS"/>
              </a:rPr>
              <a:t>we</a:t>
            </a:r>
            <a:r>
              <a:rPr sz="4734" b="0" spc="-244">
                <a:solidFill>
                  <a:srgbClr val="3C4E61"/>
                </a:solidFill>
                <a:latin typeface="Trebuchet MS"/>
                <a:cs typeface="Trebuchet MS"/>
              </a:rPr>
              <a:t> </a:t>
            </a:r>
            <a:r>
              <a:rPr sz="4734" b="0" spc="1013">
                <a:solidFill>
                  <a:srgbClr val="3C4E61"/>
                </a:solidFill>
                <a:latin typeface="Trebuchet MS"/>
                <a:cs typeface="Trebuchet MS"/>
              </a:rPr>
              <a:t>throw</a:t>
            </a:r>
            <a:r>
              <a:rPr sz="4734" b="0" spc="-238">
                <a:solidFill>
                  <a:srgbClr val="3C4E61"/>
                </a:solidFill>
                <a:latin typeface="Trebuchet MS"/>
                <a:cs typeface="Trebuchet MS"/>
              </a:rPr>
              <a:t> </a:t>
            </a:r>
            <a:r>
              <a:rPr sz="4734" b="0" spc="844">
                <a:solidFill>
                  <a:srgbClr val="3C4E61"/>
                </a:solidFill>
                <a:latin typeface="Trebuchet MS"/>
                <a:cs typeface="Trebuchet MS"/>
              </a:rPr>
              <a:t>away</a:t>
            </a:r>
            <a:r>
              <a:rPr sz="4734" b="0" spc="-238">
                <a:solidFill>
                  <a:srgbClr val="3C4E61"/>
                </a:solidFill>
                <a:latin typeface="Trebuchet MS"/>
                <a:cs typeface="Trebuchet MS"/>
              </a:rPr>
              <a:t> </a:t>
            </a:r>
            <a:r>
              <a:rPr sz="4734" b="0" spc="815">
                <a:solidFill>
                  <a:srgbClr val="3C4E61"/>
                </a:solidFill>
                <a:latin typeface="Trebuchet MS"/>
                <a:cs typeface="Trebuchet MS"/>
              </a:rPr>
              <a:t>in </a:t>
            </a:r>
            <a:r>
              <a:rPr sz="4734" b="0" spc="534">
                <a:solidFill>
                  <a:srgbClr val="3C4E61"/>
                </a:solidFill>
                <a:latin typeface="Trebuchet MS"/>
                <a:cs typeface="Trebuchet MS"/>
              </a:rPr>
              <a:t>the</a:t>
            </a:r>
            <a:r>
              <a:rPr sz="4734" b="0" spc="-238">
                <a:solidFill>
                  <a:srgbClr val="3C4E61"/>
                </a:solidFill>
                <a:latin typeface="Trebuchet MS"/>
                <a:cs typeface="Trebuchet MS"/>
              </a:rPr>
              <a:t> </a:t>
            </a:r>
            <a:r>
              <a:rPr sz="4734" b="0" spc="427">
                <a:solidFill>
                  <a:srgbClr val="3C4E61"/>
                </a:solidFill>
                <a:latin typeface="Trebuchet MS"/>
                <a:cs typeface="Trebuchet MS"/>
              </a:rPr>
              <a:t>US</a:t>
            </a:r>
            <a:r>
              <a:rPr sz="4734" b="0" spc="-238">
                <a:solidFill>
                  <a:srgbClr val="3C4E61"/>
                </a:solidFill>
                <a:latin typeface="Trebuchet MS"/>
                <a:cs typeface="Trebuchet MS"/>
              </a:rPr>
              <a:t> </a:t>
            </a:r>
            <a:r>
              <a:rPr sz="4734" b="0" spc="745">
                <a:solidFill>
                  <a:srgbClr val="3C4E61"/>
                </a:solidFill>
                <a:latin typeface="Trebuchet MS"/>
                <a:cs typeface="Trebuchet MS"/>
              </a:rPr>
              <a:t>each</a:t>
            </a:r>
            <a:r>
              <a:rPr sz="4734" b="0" spc="-238">
                <a:solidFill>
                  <a:srgbClr val="3C4E61"/>
                </a:solidFill>
                <a:latin typeface="Trebuchet MS"/>
                <a:cs typeface="Trebuchet MS"/>
              </a:rPr>
              <a:t> </a:t>
            </a:r>
            <a:r>
              <a:rPr sz="4734" b="0" spc="745">
                <a:solidFill>
                  <a:srgbClr val="3C4E61"/>
                </a:solidFill>
                <a:latin typeface="Trebuchet MS"/>
                <a:cs typeface="Trebuchet MS"/>
              </a:rPr>
              <a:t>year?</a:t>
            </a:r>
            <a:endParaRPr sz="4734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22599" y="3993419"/>
            <a:ext cx="6709766" cy="1870953"/>
          </a:xfrm>
          <a:prstGeom prst="rect">
            <a:avLst/>
          </a:prstGeom>
        </p:spPr>
        <p:txBody>
          <a:bodyPr vert="horz" wrap="square" lIns="0" tIns="36314" rIns="0" bIns="0" rtlCol="0">
            <a:spAutoFit/>
          </a:bodyPr>
          <a:lstStyle/>
          <a:p>
            <a:pPr marL="462558" indent="-389334" defTabSz="857250">
              <a:spcBef>
                <a:spcPts val="286"/>
              </a:spcBef>
              <a:buFontTx/>
              <a:buAutoNum type="arabicPeriod"/>
              <a:tabLst>
                <a:tab pos="462558" algn="l"/>
                <a:tab pos="463153" algn="l"/>
                <a:tab pos="960834" algn="l"/>
                <a:tab pos="2237780" algn="l"/>
              </a:tabLst>
            </a:pPr>
            <a:r>
              <a:rPr sz="2297" kern="0" spc="98">
                <a:solidFill>
                  <a:srgbClr val="3C4E61"/>
                </a:solidFill>
                <a:latin typeface="Tahoma"/>
                <a:cs typeface="Tahoma"/>
              </a:rPr>
              <a:t>33</a:t>
            </a:r>
            <a:r>
              <a:rPr sz="2297" kern="0">
                <a:solidFill>
                  <a:srgbClr val="3C4E61"/>
                </a:solidFill>
                <a:latin typeface="Tahoma"/>
                <a:cs typeface="Tahoma"/>
              </a:rPr>
              <a:t>	</a:t>
            </a:r>
            <a:r>
              <a:rPr sz="2297" kern="0" spc="413">
                <a:solidFill>
                  <a:srgbClr val="3C4E61"/>
                </a:solidFill>
                <a:latin typeface="Tahoma"/>
                <a:cs typeface="Tahoma"/>
              </a:rPr>
              <a:t>billion</a:t>
            </a:r>
            <a:r>
              <a:rPr sz="2297" kern="0">
                <a:solidFill>
                  <a:srgbClr val="3C4E61"/>
                </a:solidFill>
                <a:latin typeface="Tahoma"/>
                <a:cs typeface="Tahoma"/>
              </a:rPr>
              <a:t>	</a:t>
            </a:r>
            <a:r>
              <a:rPr sz="2297" kern="0" spc="441">
                <a:solidFill>
                  <a:srgbClr val="3C4E61"/>
                </a:solidFill>
                <a:latin typeface="Tahoma"/>
                <a:cs typeface="Tahoma"/>
              </a:rPr>
              <a:t>pounds</a:t>
            </a:r>
            <a:endParaRPr sz="2297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462558" indent="-448270" defTabSz="857250">
              <a:spcBef>
                <a:spcPts val="197"/>
              </a:spcBef>
              <a:buFontTx/>
              <a:buAutoNum type="arabicPeriod"/>
              <a:tabLst>
                <a:tab pos="462558" algn="l"/>
                <a:tab pos="463153" algn="l"/>
                <a:tab pos="995363" algn="l"/>
                <a:tab pos="2272308" algn="l"/>
              </a:tabLst>
            </a:pPr>
            <a:r>
              <a:rPr sz="2297" kern="0" spc="238">
                <a:solidFill>
                  <a:srgbClr val="3C4E61"/>
                </a:solidFill>
                <a:latin typeface="Tahoma"/>
                <a:cs typeface="Tahoma"/>
              </a:rPr>
              <a:t>87</a:t>
            </a:r>
            <a:r>
              <a:rPr sz="2297" kern="0">
                <a:solidFill>
                  <a:srgbClr val="3C4E61"/>
                </a:solidFill>
                <a:latin typeface="Tahoma"/>
                <a:cs typeface="Tahoma"/>
              </a:rPr>
              <a:t>	</a:t>
            </a:r>
            <a:r>
              <a:rPr sz="2297" kern="0" spc="413">
                <a:solidFill>
                  <a:srgbClr val="3C4E61"/>
                </a:solidFill>
                <a:latin typeface="Tahoma"/>
                <a:cs typeface="Tahoma"/>
              </a:rPr>
              <a:t>billion</a:t>
            </a:r>
            <a:r>
              <a:rPr sz="2297" kern="0">
                <a:solidFill>
                  <a:srgbClr val="3C4E61"/>
                </a:solidFill>
                <a:latin typeface="Tahoma"/>
                <a:cs typeface="Tahoma"/>
              </a:rPr>
              <a:t>	</a:t>
            </a:r>
            <a:r>
              <a:rPr sz="2297" kern="0" spc="441">
                <a:solidFill>
                  <a:srgbClr val="3C4E61"/>
                </a:solidFill>
                <a:latin typeface="Tahoma"/>
                <a:cs typeface="Tahoma"/>
              </a:rPr>
              <a:t>pounds</a:t>
            </a:r>
            <a:endParaRPr sz="2297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462558" indent="-433983" defTabSz="857250">
              <a:spcBef>
                <a:spcPts val="197"/>
              </a:spcBef>
              <a:buFontTx/>
              <a:buAutoNum type="arabicPeriod"/>
              <a:tabLst>
                <a:tab pos="462558" algn="l"/>
                <a:tab pos="463153" algn="l"/>
                <a:tab pos="1179909" algn="l"/>
                <a:tab pos="2456855" algn="l"/>
              </a:tabLst>
            </a:pPr>
            <a:r>
              <a:rPr sz="2297" kern="0" spc="211">
                <a:solidFill>
                  <a:srgbClr val="3C4E61"/>
                </a:solidFill>
                <a:latin typeface="Tahoma"/>
                <a:cs typeface="Tahoma"/>
              </a:rPr>
              <a:t>108</a:t>
            </a:r>
            <a:r>
              <a:rPr sz="2297" kern="0">
                <a:solidFill>
                  <a:srgbClr val="3C4E61"/>
                </a:solidFill>
                <a:latin typeface="Tahoma"/>
                <a:cs typeface="Tahoma"/>
              </a:rPr>
              <a:t>	</a:t>
            </a:r>
            <a:r>
              <a:rPr sz="2297" kern="0" spc="413">
                <a:solidFill>
                  <a:srgbClr val="3C4E61"/>
                </a:solidFill>
                <a:latin typeface="Tahoma"/>
                <a:cs typeface="Tahoma"/>
              </a:rPr>
              <a:t>billion</a:t>
            </a:r>
            <a:r>
              <a:rPr sz="2297" kern="0">
                <a:solidFill>
                  <a:srgbClr val="3C4E61"/>
                </a:solidFill>
                <a:latin typeface="Tahoma"/>
                <a:cs typeface="Tahoma"/>
              </a:rPr>
              <a:t>	</a:t>
            </a:r>
            <a:r>
              <a:rPr sz="2297" kern="0" spc="441">
                <a:solidFill>
                  <a:srgbClr val="3C4E61"/>
                </a:solidFill>
                <a:latin typeface="Tahoma"/>
                <a:cs typeface="Tahoma"/>
              </a:rPr>
              <a:t>pounds</a:t>
            </a:r>
            <a:endParaRPr sz="2297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351234" marR="4763" indent="-339923" defTabSz="857250">
              <a:lnSpc>
                <a:spcPct val="107100"/>
              </a:lnSpc>
              <a:buClr>
                <a:srgbClr val="3C4E61"/>
              </a:buClr>
              <a:buFont typeface="Tahoma"/>
              <a:buAutoNum type="arabicPeriod"/>
              <a:tabLst>
                <a:tab pos="462558" algn="l"/>
                <a:tab pos="463153" algn="l"/>
                <a:tab pos="1006078" algn="l"/>
                <a:tab pos="1324570" algn="l"/>
                <a:tab pos="1953220" algn="l"/>
                <a:tab pos="2207419" algn="l"/>
                <a:tab pos="2936081" algn="l"/>
                <a:tab pos="3609379" algn="l"/>
                <a:tab pos="5033367" algn="l"/>
                <a:tab pos="5739408" algn="l"/>
              </a:tabLst>
            </a:pPr>
            <a:r>
              <a:rPr sz="1688" kern="0">
                <a:solidFill>
                  <a:sysClr val="windowText" lastClr="000000"/>
                </a:solidFill>
              </a:rPr>
              <a:t>	</a:t>
            </a:r>
            <a:r>
              <a:rPr sz="2297" kern="0" spc="407">
                <a:solidFill>
                  <a:srgbClr val="3C4E61"/>
                </a:solidFill>
                <a:latin typeface="Tahoma"/>
                <a:cs typeface="Tahoma"/>
              </a:rPr>
              <a:t>Unclear</a:t>
            </a:r>
            <a:r>
              <a:rPr sz="2297" kern="0">
                <a:solidFill>
                  <a:srgbClr val="3C4E61"/>
                </a:solidFill>
                <a:latin typeface="Tahoma"/>
                <a:cs typeface="Tahoma"/>
              </a:rPr>
              <a:t>	</a:t>
            </a:r>
            <a:r>
              <a:rPr sz="2297" kern="0" spc="-47">
                <a:solidFill>
                  <a:srgbClr val="3C4E61"/>
                </a:solidFill>
                <a:latin typeface="Tahoma"/>
                <a:cs typeface="Tahoma"/>
              </a:rPr>
              <a:t>-</a:t>
            </a:r>
            <a:r>
              <a:rPr sz="2297" kern="0">
                <a:solidFill>
                  <a:srgbClr val="3C4E61"/>
                </a:solidFill>
                <a:latin typeface="Tahoma"/>
                <a:cs typeface="Tahoma"/>
              </a:rPr>
              <a:t>	</a:t>
            </a:r>
            <a:r>
              <a:rPr sz="2297" kern="0" spc="389">
                <a:solidFill>
                  <a:srgbClr val="3C4E61"/>
                </a:solidFill>
                <a:latin typeface="Tahoma"/>
                <a:cs typeface="Tahoma"/>
              </a:rPr>
              <a:t>but</a:t>
            </a:r>
            <a:r>
              <a:rPr sz="2297" kern="0">
                <a:solidFill>
                  <a:srgbClr val="3C4E61"/>
                </a:solidFill>
                <a:latin typeface="Tahoma"/>
                <a:cs typeface="Tahoma"/>
              </a:rPr>
              <a:t>	</a:t>
            </a:r>
            <a:r>
              <a:rPr sz="2297" kern="0" spc="-169">
                <a:solidFill>
                  <a:srgbClr val="3C4E61"/>
                </a:solidFill>
                <a:latin typeface="Tahoma"/>
                <a:cs typeface="Tahoma"/>
              </a:rPr>
              <a:t>I</a:t>
            </a:r>
            <a:r>
              <a:rPr sz="2297" kern="0" spc="-436">
                <a:solidFill>
                  <a:srgbClr val="3C4E61"/>
                </a:solidFill>
                <a:latin typeface="Tahoma"/>
                <a:cs typeface="Tahoma"/>
              </a:rPr>
              <a:t> </a:t>
            </a:r>
            <a:r>
              <a:rPr sz="2297" kern="0" spc="-9">
                <a:solidFill>
                  <a:srgbClr val="3C4E61"/>
                </a:solidFill>
                <a:latin typeface="Tahoma"/>
                <a:cs typeface="Tahoma"/>
              </a:rPr>
              <a:t>'</a:t>
            </a:r>
            <a:r>
              <a:rPr sz="2297" kern="0" spc="-436">
                <a:solidFill>
                  <a:srgbClr val="3C4E61"/>
                </a:solidFill>
                <a:latin typeface="Tahoma"/>
                <a:cs typeface="Tahoma"/>
              </a:rPr>
              <a:t> </a:t>
            </a:r>
            <a:r>
              <a:rPr sz="2297" kern="0" spc="430">
                <a:solidFill>
                  <a:srgbClr val="3C4E61"/>
                </a:solidFill>
                <a:latin typeface="Tahoma"/>
                <a:cs typeface="Tahoma"/>
              </a:rPr>
              <a:t>m</a:t>
            </a:r>
            <a:r>
              <a:rPr sz="2297" kern="0">
                <a:solidFill>
                  <a:srgbClr val="3C4E61"/>
                </a:solidFill>
                <a:latin typeface="Tahoma"/>
                <a:cs typeface="Tahoma"/>
              </a:rPr>
              <a:t>	</a:t>
            </a:r>
            <a:r>
              <a:rPr sz="2297" kern="0" spc="407">
                <a:solidFill>
                  <a:srgbClr val="3C4E61"/>
                </a:solidFill>
                <a:latin typeface="Tahoma"/>
                <a:cs typeface="Tahoma"/>
              </a:rPr>
              <a:t>getting</a:t>
            </a:r>
            <a:r>
              <a:rPr sz="2297" kern="0">
                <a:solidFill>
                  <a:srgbClr val="3C4E61"/>
                </a:solidFill>
                <a:latin typeface="Tahoma"/>
                <a:cs typeface="Tahoma"/>
              </a:rPr>
              <a:t>	</a:t>
            </a:r>
            <a:r>
              <a:rPr sz="2297" kern="0" spc="347">
                <a:solidFill>
                  <a:srgbClr val="3C4E61"/>
                </a:solidFill>
                <a:latin typeface="Tahoma"/>
                <a:cs typeface="Tahoma"/>
              </a:rPr>
              <a:t>the</a:t>
            </a:r>
            <a:r>
              <a:rPr sz="2297" kern="0">
                <a:solidFill>
                  <a:srgbClr val="3C4E61"/>
                </a:solidFill>
                <a:latin typeface="Tahoma"/>
                <a:cs typeface="Tahoma"/>
              </a:rPr>
              <a:t>	</a:t>
            </a:r>
            <a:r>
              <a:rPr sz="2297" kern="0" spc="342">
                <a:solidFill>
                  <a:srgbClr val="3C4E61"/>
                </a:solidFill>
                <a:latin typeface="Tahoma"/>
                <a:cs typeface="Tahoma"/>
              </a:rPr>
              <a:t>sense </a:t>
            </a:r>
            <a:r>
              <a:rPr sz="2297" kern="0" spc="281">
                <a:solidFill>
                  <a:srgbClr val="3C4E61"/>
                </a:solidFill>
                <a:latin typeface="Tahoma"/>
                <a:cs typeface="Tahoma"/>
              </a:rPr>
              <a:t>it'</a:t>
            </a:r>
            <a:r>
              <a:rPr sz="2297" kern="0" spc="-436">
                <a:solidFill>
                  <a:srgbClr val="3C4E61"/>
                </a:solidFill>
                <a:latin typeface="Tahoma"/>
                <a:cs typeface="Tahoma"/>
              </a:rPr>
              <a:t> </a:t>
            </a:r>
            <a:r>
              <a:rPr sz="2297" kern="0" spc="5">
                <a:solidFill>
                  <a:srgbClr val="3C4E61"/>
                </a:solidFill>
                <a:latin typeface="Tahoma"/>
                <a:cs typeface="Tahoma"/>
              </a:rPr>
              <a:t>s</a:t>
            </a:r>
            <a:r>
              <a:rPr sz="2297" kern="0">
                <a:solidFill>
                  <a:srgbClr val="3C4E61"/>
                </a:solidFill>
                <a:latin typeface="Tahoma"/>
                <a:cs typeface="Tahoma"/>
              </a:rPr>
              <a:t>	</a:t>
            </a:r>
            <a:r>
              <a:rPr sz="2297" kern="0" spc="94">
                <a:solidFill>
                  <a:srgbClr val="3C4E61"/>
                </a:solidFill>
                <a:latin typeface="Tahoma"/>
                <a:cs typeface="Tahoma"/>
              </a:rPr>
              <a:t>a</a:t>
            </a:r>
            <a:r>
              <a:rPr sz="2297" kern="0">
                <a:solidFill>
                  <a:srgbClr val="3C4E61"/>
                </a:solidFill>
                <a:latin typeface="Tahoma"/>
                <a:cs typeface="Tahoma"/>
              </a:rPr>
              <a:t>	</a:t>
            </a:r>
            <a:r>
              <a:rPr sz="2297" kern="0" spc="267">
                <a:solidFill>
                  <a:srgbClr val="3C4E61"/>
                </a:solidFill>
                <a:latin typeface="Tahoma"/>
                <a:cs typeface="Tahoma"/>
              </a:rPr>
              <a:t>lot.</a:t>
            </a:r>
            <a:endParaRPr sz="2297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74609" y="3561425"/>
            <a:ext cx="220861" cy="94655"/>
          </a:xfrm>
          <a:custGeom>
            <a:avLst/>
            <a:gdLst/>
            <a:ahLst/>
            <a:cxnLst/>
            <a:rect l="l" t="t" r="r" b="b"/>
            <a:pathLst>
              <a:path w="235584" h="100964">
                <a:moveTo>
                  <a:pt x="235237" y="100815"/>
                </a:moveTo>
                <a:lnTo>
                  <a:pt x="0" y="100815"/>
                </a:lnTo>
                <a:lnTo>
                  <a:pt x="0" y="0"/>
                </a:lnTo>
                <a:lnTo>
                  <a:pt x="235237" y="0"/>
                </a:lnTo>
                <a:lnTo>
                  <a:pt x="235237" y="100815"/>
                </a:lnTo>
                <a:close/>
              </a:path>
            </a:pathLst>
          </a:custGeom>
          <a:solidFill>
            <a:srgbClr val="3C4E61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21494" y="6146574"/>
            <a:ext cx="7233047" cy="26789"/>
          </a:xfrm>
          <a:custGeom>
            <a:avLst/>
            <a:gdLst/>
            <a:ahLst/>
            <a:cxnLst/>
            <a:rect l="l" t="t" r="r" b="b"/>
            <a:pathLst>
              <a:path w="7715250" h="28575">
                <a:moveTo>
                  <a:pt x="7715249" y="28574"/>
                </a:moveTo>
                <a:lnTo>
                  <a:pt x="0" y="28574"/>
                </a:lnTo>
                <a:lnTo>
                  <a:pt x="0" y="0"/>
                </a:lnTo>
                <a:lnTo>
                  <a:pt x="7715249" y="0"/>
                </a:lnTo>
                <a:lnTo>
                  <a:pt x="7715249" y="28574"/>
                </a:lnTo>
                <a:close/>
              </a:path>
            </a:pathLst>
          </a:custGeom>
          <a:solidFill>
            <a:srgbClr val="3C4E61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C4E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3C4E61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72212" y="4418880"/>
            <a:ext cx="288797" cy="1765697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1906" defTabSz="857250">
              <a:lnSpc>
                <a:spcPts val="2358"/>
              </a:lnSpc>
            </a:pPr>
            <a:r>
              <a:rPr sz="1969" kern="0" spc="117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969" kern="0" spc="136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69" kern="0" spc="211">
                <a:solidFill>
                  <a:srgbClr val="FFFFFF"/>
                </a:solidFill>
                <a:latin typeface="Trebuchet MS"/>
                <a:cs typeface="Trebuchet MS"/>
              </a:rPr>
              <a:t>RESULTS</a:t>
            </a:r>
            <a:endParaRPr sz="1969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13792" y="468283"/>
            <a:ext cx="8905280" cy="1461370"/>
          </a:xfrm>
          <a:prstGeom prst="rect">
            <a:avLst/>
          </a:prstGeom>
        </p:spPr>
        <p:txBody>
          <a:bodyPr vert="horz" wrap="square" lIns="0" tIns="11311" rIns="0" bIns="0" rtlCol="0">
            <a:spAutoFit/>
          </a:bodyPr>
          <a:lstStyle/>
          <a:p>
            <a:pPr marL="11906">
              <a:spcBef>
                <a:spcPts val="89"/>
              </a:spcBef>
            </a:pPr>
            <a:r>
              <a:rPr sz="9422" b="0" spc="230">
                <a:solidFill>
                  <a:srgbClr val="FFFFFF"/>
                </a:solidFill>
              </a:rPr>
              <a:t>108</a:t>
            </a:r>
            <a:r>
              <a:rPr sz="9422" b="0" spc="-323">
                <a:solidFill>
                  <a:srgbClr val="FFFFFF"/>
                </a:solidFill>
              </a:rPr>
              <a:t> </a:t>
            </a:r>
            <a:r>
              <a:rPr sz="9422" b="0" spc="802">
                <a:solidFill>
                  <a:srgbClr val="FFFFFF"/>
                </a:solidFill>
              </a:rPr>
              <a:t>Billion</a:t>
            </a:r>
            <a:r>
              <a:rPr sz="9422" b="0" spc="-319">
                <a:solidFill>
                  <a:srgbClr val="FFFFFF"/>
                </a:solidFill>
              </a:rPr>
              <a:t> </a:t>
            </a:r>
            <a:r>
              <a:rPr sz="9422" b="0" spc="263">
                <a:solidFill>
                  <a:srgbClr val="FFFFFF"/>
                </a:solidFill>
              </a:rPr>
              <a:t>Lbs.</a:t>
            </a:r>
            <a:endParaRPr sz="9422"/>
          </a:p>
        </p:txBody>
      </p:sp>
      <p:sp>
        <p:nvSpPr>
          <p:cNvPr id="5" name="object 5"/>
          <p:cNvSpPr/>
          <p:nvPr/>
        </p:nvSpPr>
        <p:spPr>
          <a:xfrm>
            <a:off x="3840253" y="4698122"/>
            <a:ext cx="3005138" cy="347663"/>
          </a:xfrm>
          <a:custGeom>
            <a:avLst/>
            <a:gdLst/>
            <a:ahLst/>
            <a:cxnLst/>
            <a:rect l="l" t="t" r="r" b="b"/>
            <a:pathLst>
              <a:path w="3205479" h="370839">
                <a:moveTo>
                  <a:pt x="5664" y="67030"/>
                </a:moveTo>
                <a:lnTo>
                  <a:pt x="1511" y="67310"/>
                </a:lnTo>
                <a:lnTo>
                  <a:pt x="3797" y="67310"/>
                </a:lnTo>
                <a:lnTo>
                  <a:pt x="5664" y="67030"/>
                </a:lnTo>
                <a:close/>
              </a:path>
              <a:path w="3205479" h="370839">
                <a:moveTo>
                  <a:pt x="20027" y="66040"/>
                </a:moveTo>
                <a:lnTo>
                  <a:pt x="12115" y="66040"/>
                </a:lnTo>
                <a:lnTo>
                  <a:pt x="5664" y="67030"/>
                </a:lnTo>
                <a:lnTo>
                  <a:pt x="20027" y="66040"/>
                </a:lnTo>
                <a:close/>
              </a:path>
              <a:path w="3205479" h="370839">
                <a:moveTo>
                  <a:pt x="31203" y="53403"/>
                </a:moveTo>
                <a:lnTo>
                  <a:pt x="12928" y="55448"/>
                </a:lnTo>
                <a:lnTo>
                  <a:pt x="19494" y="54991"/>
                </a:lnTo>
                <a:lnTo>
                  <a:pt x="25463" y="54229"/>
                </a:lnTo>
                <a:lnTo>
                  <a:pt x="31203" y="53403"/>
                </a:lnTo>
                <a:close/>
              </a:path>
              <a:path w="3205479" h="370839">
                <a:moveTo>
                  <a:pt x="49187" y="65938"/>
                </a:moveTo>
                <a:lnTo>
                  <a:pt x="40957" y="65862"/>
                </a:lnTo>
                <a:lnTo>
                  <a:pt x="43980" y="66090"/>
                </a:lnTo>
                <a:lnTo>
                  <a:pt x="46621" y="66090"/>
                </a:lnTo>
                <a:lnTo>
                  <a:pt x="49187" y="65938"/>
                </a:lnTo>
                <a:close/>
              </a:path>
              <a:path w="3205479" h="370839">
                <a:moveTo>
                  <a:pt x="58712" y="66014"/>
                </a:moveTo>
                <a:lnTo>
                  <a:pt x="55841" y="65252"/>
                </a:lnTo>
                <a:lnTo>
                  <a:pt x="51536" y="65862"/>
                </a:lnTo>
                <a:lnTo>
                  <a:pt x="49187" y="65938"/>
                </a:lnTo>
                <a:lnTo>
                  <a:pt x="58712" y="66014"/>
                </a:lnTo>
                <a:close/>
              </a:path>
              <a:path w="3205479" h="370839">
                <a:moveTo>
                  <a:pt x="142735" y="62230"/>
                </a:moveTo>
                <a:lnTo>
                  <a:pt x="128346" y="62230"/>
                </a:lnTo>
                <a:lnTo>
                  <a:pt x="114935" y="63500"/>
                </a:lnTo>
                <a:lnTo>
                  <a:pt x="107632" y="64770"/>
                </a:lnTo>
                <a:lnTo>
                  <a:pt x="119367" y="64770"/>
                </a:lnTo>
                <a:lnTo>
                  <a:pt x="127546" y="63500"/>
                </a:lnTo>
                <a:lnTo>
                  <a:pt x="142735" y="62230"/>
                </a:lnTo>
                <a:close/>
              </a:path>
              <a:path w="3205479" h="370839">
                <a:moveTo>
                  <a:pt x="1037374" y="154940"/>
                </a:moveTo>
                <a:lnTo>
                  <a:pt x="1034122" y="154940"/>
                </a:lnTo>
                <a:lnTo>
                  <a:pt x="1034465" y="155117"/>
                </a:lnTo>
                <a:lnTo>
                  <a:pt x="1037374" y="154940"/>
                </a:lnTo>
                <a:close/>
              </a:path>
              <a:path w="3205479" h="370839">
                <a:moveTo>
                  <a:pt x="1157897" y="139166"/>
                </a:moveTo>
                <a:lnTo>
                  <a:pt x="1157439" y="139166"/>
                </a:lnTo>
                <a:lnTo>
                  <a:pt x="1157287" y="139242"/>
                </a:lnTo>
                <a:lnTo>
                  <a:pt x="1157897" y="139166"/>
                </a:lnTo>
                <a:close/>
              </a:path>
              <a:path w="3205479" h="370839">
                <a:moveTo>
                  <a:pt x="1331087" y="196075"/>
                </a:moveTo>
                <a:lnTo>
                  <a:pt x="1329118" y="195770"/>
                </a:lnTo>
                <a:lnTo>
                  <a:pt x="1326324" y="195541"/>
                </a:lnTo>
                <a:lnTo>
                  <a:pt x="1323378" y="195389"/>
                </a:lnTo>
                <a:lnTo>
                  <a:pt x="1325270" y="195770"/>
                </a:lnTo>
                <a:lnTo>
                  <a:pt x="1327835" y="195999"/>
                </a:lnTo>
                <a:lnTo>
                  <a:pt x="1331087" y="196075"/>
                </a:lnTo>
                <a:close/>
              </a:path>
              <a:path w="3205479" h="370839">
                <a:moveTo>
                  <a:pt x="1382395" y="262890"/>
                </a:moveTo>
                <a:lnTo>
                  <a:pt x="1382318" y="275590"/>
                </a:lnTo>
                <a:lnTo>
                  <a:pt x="1382395" y="262890"/>
                </a:lnTo>
                <a:close/>
              </a:path>
              <a:path w="3205479" h="370839">
                <a:moveTo>
                  <a:pt x="1423276" y="251574"/>
                </a:moveTo>
                <a:lnTo>
                  <a:pt x="1422768" y="251460"/>
                </a:lnTo>
                <a:lnTo>
                  <a:pt x="1421155" y="251460"/>
                </a:lnTo>
                <a:lnTo>
                  <a:pt x="1423276" y="251574"/>
                </a:lnTo>
                <a:close/>
              </a:path>
              <a:path w="3205479" h="370839">
                <a:moveTo>
                  <a:pt x="1443291" y="194703"/>
                </a:moveTo>
                <a:lnTo>
                  <a:pt x="1442986" y="194856"/>
                </a:lnTo>
                <a:lnTo>
                  <a:pt x="1443291" y="194856"/>
                </a:lnTo>
                <a:lnTo>
                  <a:pt x="1443291" y="194703"/>
                </a:lnTo>
                <a:close/>
              </a:path>
              <a:path w="3205479" h="370839">
                <a:moveTo>
                  <a:pt x="1450543" y="285800"/>
                </a:moveTo>
                <a:lnTo>
                  <a:pt x="1439291" y="283819"/>
                </a:lnTo>
                <a:lnTo>
                  <a:pt x="1439519" y="284657"/>
                </a:lnTo>
                <a:lnTo>
                  <a:pt x="1443443" y="285496"/>
                </a:lnTo>
                <a:lnTo>
                  <a:pt x="1450543" y="285800"/>
                </a:lnTo>
                <a:close/>
              </a:path>
              <a:path w="3205479" h="370839">
                <a:moveTo>
                  <a:pt x="1457871" y="195237"/>
                </a:moveTo>
                <a:lnTo>
                  <a:pt x="1443291" y="194856"/>
                </a:lnTo>
                <a:lnTo>
                  <a:pt x="1443291" y="195465"/>
                </a:lnTo>
                <a:lnTo>
                  <a:pt x="1442681" y="196151"/>
                </a:lnTo>
                <a:lnTo>
                  <a:pt x="1435963" y="196913"/>
                </a:lnTo>
                <a:lnTo>
                  <a:pt x="1457871" y="195237"/>
                </a:lnTo>
                <a:close/>
              </a:path>
              <a:path w="3205479" h="370839">
                <a:moveTo>
                  <a:pt x="1562671" y="245833"/>
                </a:moveTo>
                <a:lnTo>
                  <a:pt x="1552740" y="246126"/>
                </a:lnTo>
                <a:lnTo>
                  <a:pt x="1542491" y="246303"/>
                </a:lnTo>
                <a:lnTo>
                  <a:pt x="1533525" y="246824"/>
                </a:lnTo>
                <a:lnTo>
                  <a:pt x="1527467" y="248196"/>
                </a:lnTo>
                <a:lnTo>
                  <a:pt x="1537881" y="247230"/>
                </a:lnTo>
                <a:lnTo>
                  <a:pt x="1558899" y="246634"/>
                </a:lnTo>
                <a:lnTo>
                  <a:pt x="1562671" y="245833"/>
                </a:lnTo>
                <a:close/>
              </a:path>
              <a:path w="3205479" h="370839">
                <a:moveTo>
                  <a:pt x="1570164" y="244995"/>
                </a:moveTo>
                <a:lnTo>
                  <a:pt x="1561617" y="244995"/>
                </a:lnTo>
                <a:lnTo>
                  <a:pt x="1562671" y="245833"/>
                </a:lnTo>
                <a:lnTo>
                  <a:pt x="1565478" y="245605"/>
                </a:lnTo>
                <a:lnTo>
                  <a:pt x="1568119" y="245452"/>
                </a:lnTo>
                <a:lnTo>
                  <a:pt x="1570164" y="244995"/>
                </a:lnTo>
                <a:close/>
              </a:path>
              <a:path w="3205479" h="370839">
                <a:moveTo>
                  <a:pt x="1586776" y="188633"/>
                </a:moveTo>
                <a:lnTo>
                  <a:pt x="1582775" y="188785"/>
                </a:lnTo>
                <a:lnTo>
                  <a:pt x="1578851" y="189014"/>
                </a:lnTo>
                <a:lnTo>
                  <a:pt x="1575447" y="189534"/>
                </a:lnTo>
                <a:lnTo>
                  <a:pt x="1581645" y="189458"/>
                </a:lnTo>
                <a:lnTo>
                  <a:pt x="1584744" y="189090"/>
                </a:lnTo>
                <a:lnTo>
                  <a:pt x="1586776" y="188633"/>
                </a:lnTo>
                <a:close/>
              </a:path>
              <a:path w="3205479" h="370839">
                <a:moveTo>
                  <a:pt x="1646478" y="243941"/>
                </a:moveTo>
                <a:lnTo>
                  <a:pt x="1638998" y="243484"/>
                </a:lnTo>
                <a:lnTo>
                  <a:pt x="1633105" y="243713"/>
                </a:lnTo>
                <a:lnTo>
                  <a:pt x="1627581" y="244398"/>
                </a:lnTo>
                <a:lnTo>
                  <a:pt x="1641335" y="244017"/>
                </a:lnTo>
                <a:lnTo>
                  <a:pt x="1646478" y="243941"/>
                </a:lnTo>
                <a:close/>
              </a:path>
              <a:path w="3205479" h="370839">
                <a:moveTo>
                  <a:pt x="1650784" y="244170"/>
                </a:moveTo>
                <a:lnTo>
                  <a:pt x="1649945" y="243941"/>
                </a:lnTo>
                <a:lnTo>
                  <a:pt x="1646478" y="243941"/>
                </a:lnTo>
                <a:lnTo>
                  <a:pt x="1650784" y="244170"/>
                </a:lnTo>
                <a:close/>
              </a:path>
              <a:path w="3205479" h="370839">
                <a:moveTo>
                  <a:pt x="1696123" y="289445"/>
                </a:moveTo>
                <a:lnTo>
                  <a:pt x="1692719" y="289217"/>
                </a:lnTo>
                <a:lnTo>
                  <a:pt x="1688795" y="288912"/>
                </a:lnTo>
                <a:lnTo>
                  <a:pt x="1684782" y="288531"/>
                </a:lnTo>
                <a:lnTo>
                  <a:pt x="1689544" y="289217"/>
                </a:lnTo>
                <a:lnTo>
                  <a:pt x="1695589" y="290131"/>
                </a:lnTo>
                <a:lnTo>
                  <a:pt x="1696123" y="289445"/>
                </a:lnTo>
                <a:close/>
              </a:path>
              <a:path w="3205479" h="370839">
                <a:moveTo>
                  <a:pt x="1718411" y="244094"/>
                </a:moveTo>
                <a:lnTo>
                  <a:pt x="1713115" y="244246"/>
                </a:lnTo>
                <a:lnTo>
                  <a:pt x="1709343" y="244690"/>
                </a:lnTo>
                <a:lnTo>
                  <a:pt x="1706321" y="245148"/>
                </a:lnTo>
                <a:lnTo>
                  <a:pt x="1709191" y="244995"/>
                </a:lnTo>
                <a:lnTo>
                  <a:pt x="1712963" y="244690"/>
                </a:lnTo>
                <a:lnTo>
                  <a:pt x="1718411" y="244094"/>
                </a:lnTo>
                <a:close/>
              </a:path>
              <a:path w="3205479" h="370839">
                <a:moveTo>
                  <a:pt x="1791627" y="185420"/>
                </a:moveTo>
                <a:lnTo>
                  <a:pt x="1782787" y="184150"/>
                </a:lnTo>
                <a:lnTo>
                  <a:pt x="1789493" y="185420"/>
                </a:lnTo>
                <a:lnTo>
                  <a:pt x="1791627" y="185420"/>
                </a:lnTo>
                <a:close/>
              </a:path>
              <a:path w="3205479" h="370839">
                <a:moveTo>
                  <a:pt x="1848980" y="185889"/>
                </a:moveTo>
                <a:lnTo>
                  <a:pt x="1848446" y="185585"/>
                </a:lnTo>
                <a:lnTo>
                  <a:pt x="1845957" y="185813"/>
                </a:lnTo>
                <a:lnTo>
                  <a:pt x="1844446" y="186194"/>
                </a:lnTo>
                <a:lnTo>
                  <a:pt x="1844827" y="186728"/>
                </a:lnTo>
                <a:lnTo>
                  <a:pt x="1848218" y="186270"/>
                </a:lnTo>
                <a:lnTo>
                  <a:pt x="1848980" y="185889"/>
                </a:lnTo>
                <a:close/>
              </a:path>
              <a:path w="3205479" h="370839">
                <a:moveTo>
                  <a:pt x="1932851" y="191770"/>
                </a:moveTo>
                <a:lnTo>
                  <a:pt x="1932241" y="190855"/>
                </a:lnTo>
                <a:lnTo>
                  <a:pt x="1926501" y="191770"/>
                </a:lnTo>
                <a:lnTo>
                  <a:pt x="1932851" y="191770"/>
                </a:lnTo>
                <a:close/>
              </a:path>
              <a:path w="3205479" h="370839">
                <a:moveTo>
                  <a:pt x="1966925" y="370840"/>
                </a:moveTo>
                <a:lnTo>
                  <a:pt x="1941144" y="359410"/>
                </a:lnTo>
                <a:lnTo>
                  <a:pt x="1926932" y="354330"/>
                </a:lnTo>
                <a:lnTo>
                  <a:pt x="1916607" y="350520"/>
                </a:lnTo>
                <a:lnTo>
                  <a:pt x="1913166" y="349250"/>
                </a:lnTo>
                <a:lnTo>
                  <a:pt x="1891715" y="340360"/>
                </a:lnTo>
                <a:lnTo>
                  <a:pt x="1888642" y="339090"/>
                </a:lnTo>
                <a:lnTo>
                  <a:pt x="1879219" y="339090"/>
                </a:lnTo>
                <a:lnTo>
                  <a:pt x="1874761" y="337820"/>
                </a:lnTo>
                <a:lnTo>
                  <a:pt x="1870303" y="336550"/>
                </a:lnTo>
                <a:lnTo>
                  <a:pt x="1854263" y="331470"/>
                </a:lnTo>
                <a:lnTo>
                  <a:pt x="1861743" y="332740"/>
                </a:lnTo>
                <a:lnTo>
                  <a:pt x="1860156" y="331470"/>
                </a:lnTo>
                <a:lnTo>
                  <a:pt x="1854238" y="330200"/>
                </a:lnTo>
                <a:lnTo>
                  <a:pt x="1851494" y="328930"/>
                </a:lnTo>
                <a:lnTo>
                  <a:pt x="1848751" y="327660"/>
                </a:lnTo>
                <a:lnTo>
                  <a:pt x="1847557" y="328930"/>
                </a:lnTo>
                <a:lnTo>
                  <a:pt x="1839556" y="326390"/>
                </a:lnTo>
                <a:lnTo>
                  <a:pt x="1829003" y="323850"/>
                </a:lnTo>
                <a:lnTo>
                  <a:pt x="1820113" y="322580"/>
                </a:lnTo>
                <a:lnTo>
                  <a:pt x="1819325" y="320040"/>
                </a:lnTo>
                <a:lnTo>
                  <a:pt x="1822792" y="318770"/>
                </a:lnTo>
                <a:lnTo>
                  <a:pt x="1822297" y="317500"/>
                </a:lnTo>
                <a:lnTo>
                  <a:pt x="1809610" y="313690"/>
                </a:lnTo>
                <a:lnTo>
                  <a:pt x="1803031" y="317500"/>
                </a:lnTo>
                <a:lnTo>
                  <a:pt x="1798853" y="314960"/>
                </a:lnTo>
                <a:lnTo>
                  <a:pt x="1798650" y="313690"/>
                </a:lnTo>
                <a:lnTo>
                  <a:pt x="1795957" y="312420"/>
                </a:lnTo>
                <a:lnTo>
                  <a:pt x="1784299" y="309880"/>
                </a:lnTo>
                <a:lnTo>
                  <a:pt x="1790103" y="309880"/>
                </a:lnTo>
                <a:lnTo>
                  <a:pt x="1792020" y="308610"/>
                </a:lnTo>
                <a:lnTo>
                  <a:pt x="1797532" y="308610"/>
                </a:lnTo>
                <a:lnTo>
                  <a:pt x="1814144" y="312420"/>
                </a:lnTo>
                <a:lnTo>
                  <a:pt x="1801152" y="308610"/>
                </a:lnTo>
                <a:lnTo>
                  <a:pt x="1792490" y="306070"/>
                </a:lnTo>
                <a:lnTo>
                  <a:pt x="1744954" y="306070"/>
                </a:lnTo>
                <a:lnTo>
                  <a:pt x="1745818" y="307340"/>
                </a:lnTo>
                <a:lnTo>
                  <a:pt x="1756232" y="309880"/>
                </a:lnTo>
                <a:lnTo>
                  <a:pt x="1761147" y="312420"/>
                </a:lnTo>
                <a:lnTo>
                  <a:pt x="1746364" y="311150"/>
                </a:lnTo>
                <a:lnTo>
                  <a:pt x="1770164" y="314960"/>
                </a:lnTo>
                <a:lnTo>
                  <a:pt x="1770926" y="317500"/>
                </a:lnTo>
                <a:lnTo>
                  <a:pt x="1759216" y="316230"/>
                </a:lnTo>
                <a:lnTo>
                  <a:pt x="1749018" y="314960"/>
                </a:lnTo>
                <a:lnTo>
                  <a:pt x="1754378" y="318770"/>
                </a:lnTo>
                <a:lnTo>
                  <a:pt x="1772996" y="321310"/>
                </a:lnTo>
                <a:lnTo>
                  <a:pt x="1790547" y="322580"/>
                </a:lnTo>
                <a:lnTo>
                  <a:pt x="1808861" y="326390"/>
                </a:lnTo>
                <a:lnTo>
                  <a:pt x="1829790" y="331470"/>
                </a:lnTo>
                <a:lnTo>
                  <a:pt x="1828673" y="332740"/>
                </a:lnTo>
                <a:lnTo>
                  <a:pt x="1836483" y="334010"/>
                </a:lnTo>
                <a:lnTo>
                  <a:pt x="1844751" y="336550"/>
                </a:lnTo>
                <a:lnTo>
                  <a:pt x="1845043" y="337820"/>
                </a:lnTo>
                <a:lnTo>
                  <a:pt x="1838325" y="337820"/>
                </a:lnTo>
                <a:lnTo>
                  <a:pt x="1829943" y="335280"/>
                </a:lnTo>
                <a:lnTo>
                  <a:pt x="1821167" y="332740"/>
                </a:lnTo>
                <a:lnTo>
                  <a:pt x="1826387" y="335280"/>
                </a:lnTo>
                <a:lnTo>
                  <a:pt x="1853526" y="342900"/>
                </a:lnTo>
                <a:lnTo>
                  <a:pt x="1860283" y="341630"/>
                </a:lnTo>
                <a:lnTo>
                  <a:pt x="1862124" y="340360"/>
                </a:lnTo>
                <a:lnTo>
                  <a:pt x="1874520" y="341630"/>
                </a:lnTo>
                <a:lnTo>
                  <a:pt x="1893341" y="347980"/>
                </a:lnTo>
                <a:lnTo>
                  <a:pt x="1900910" y="351790"/>
                </a:lnTo>
                <a:lnTo>
                  <a:pt x="1902244" y="353060"/>
                </a:lnTo>
                <a:lnTo>
                  <a:pt x="1902320" y="355600"/>
                </a:lnTo>
                <a:lnTo>
                  <a:pt x="1908124" y="356870"/>
                </a:lnTo>
                <a:lnTo>
                  <a:pt x="1916633" y="360680"/>
                </a:lnTo>
                <a:lnTo>
                  <a:pt x="1925929" y="363220"/>
                </a:lnTo>
                <a:lnTo>
                  <a:pt x="1934057" y="364490"/>
                </a:lnTo>
                <a:lnTo>
                  <a:pt x="1919249" y="360680"/>
                </a:lnTo>
                <a:lnTo>
                  <a:pt x="1908378" y="355600"/>
                </a:lnTo>
                <a:lnTo>
                  <a:pt x="1903463" y="351790"/>
                </a:lnTo>
                <a:lnTo>
                  <a:pt x="1906549" y="350520"/>
                </a:lnTo>
                <a:lnTo>
                  <a:pt x="1920455" y="356870"/>
                </a:lnTo>
                <a:lnTo>
                  <a:pt x="1938248" y="363220"/>
                </a:lnTo>
                <a:lnTo>
                  <a:pt x="1955279" y="368300"/>
                </a:lnTo>
                <a:lnTo>
                  <a:pt x="1966925" y="370840"/>
                </a:lnTo>
                <a:close/>
              </a:path>
              <a:path w="3205479" h="370839">
                <a:moveTo>
                  <a:pt x="2203056" y="158750"/>
                </a:moveTo>
                <a:lnTo>
                  <a:pt x="2201951" y="158686"/>
                </a:lnTo>
                <a:lnTo>
                  <a:pt x="2199957" y="158750"/>
                </a:lnTo>
                <a:lnTo>
                  <a:pt x="2203056" y="158750"/>
                </a:lnTo>
                <a:close/>
              </a:path>
              <a:path w="3205479" h="370839">
                <a:moveTo>
                  <a:pt x="2234869" y="227330"/>
                </a:moveTo>
                <a:lnTo>
                  <a:pt x="2216886" y="229870"/>
                </a:lnTo>
                <a:lnTo>
                  <a:pt x="2221268" y="229870"/>
                </a:lnTo>
                <a:lnTo>
                  <a:pt x="2234869" y="227330"/>
                </a:lnTo>
                <a:close/>
              </a:path>
              <a:path w="3205479" h="370839">
                <a:moveTo>
                  <a:pt x="2247633" y="224790"/>
                </a:moveTo>
                <a:lnTo>
                  <a:pt x="2244483" y="224790"/>
                </a:lnTo>
                <a:lnTo>
                  <a:pt x="2238489" y="226060"/>
                </a:lnTo>
                <a:lnTo>
                  <a:pt x="2247633" y="224790"/>
                </a:lnTo>
                <a:close/>
              </a:path>
              <a:path w="3205479" h="370839">
                <a:moveTo>
                  <a:pt x="2284361" y="88900"/>
                </a:moveTo>
                <a:lnTo>
                  <a:pt x="2281263" y="88900"/>
                </a:lnTo>
                <a:lnTo>
                  <a:pt x="2281656" y="89103"/>
                </a:lnTo>
                <a:lnTo>
                  <a:pt x="2284361" y="88900"/>
                </a:lnTo>
                <a:close/>
              </a:path>
              <a:path w="3205479" h="370839">
                <a:moveTo>
                  <a:pt x="2468575" y="162191"/>
                </a:moveTo>
                <a:lnTo>
                  <a:pt x="2468346" y="161963"/>
                </a:lnTo>
                <a:lnTo>
                  <a:pt x="2465781" y="162648"/>
                </a:lnTo>
                <a:lnTo>
                  <a:pt x="2468194" y="162496"/>
                </a:lnTo>
                <a:lnTo>
                  <a:pt x="2468575" y="162191"/>
                </a:lnTo>
                <a:close/>
              </a:path>
              <a:path w="3205479" h="370839">
                <a:moveTo>
                  <a:pt x="2539454" y="11455"/>
                </a:moveTo>
                <a:lnTo>
                  <a:pt x="2531440" y="10934"/>
                </a:lnTo>
                <a:lnTo>
                  <a:pt x="2527211" y="11087"/>
                </a:lnTo>
                <a:lnTo>
                  <a:pt x="2524264" y="11455"/>
                </a:lnTo>
                <a:lnTo>
                  <a:pt x="2539454" y="11455"/>
                </a:lnTo>
                <a:close/>
              </a:path>
              <a:path w="3205479" h="370839">
                <a:moveTo>
                  <a:pt x="2977248" y="167640"/>
                </a:moveTo>
                <a:lnTo>
                  <a:pt x="2965234" y="167640"/>
                </a:lnTo>
                <a:lnTo>
                  <a:pt x="2976575" y="168910"/>
                </a:lnTo>
                <a:lnTo>
                  <a:pt x="2977248" y="167640"/>
                </a:lnTo>
                <a:close/>
              </a:path>
              <a:path w="3205479" h="370839">
                <a:moveTo>
                  <a:pt x="3027515" y="166370"/>
                </a:moveTo>
                <a:lnTo>
                  <a:pt x="3009735" y="166370"/>
                </a:lnTo>
                <a:lnTo>
                  <a:pt x="3014027" y="167640"/>
                </a:lnTo>
                <a:lnTo>
                  <a:pt x="3016059" y="168910"/>
                </a:lnTo>
                <a:lnTo>
                  <a:pt x="3018739" y="170180"/>
                </a:lnTo>
                <a:lnTo>
                  <a:pt x="3027515" y="166370"/>
                </a:lnTo>
                <a:close/>
              </a:path>
              <a:path w="3205479" h="370839">
                <a:moveTo>
                  <a:pt x="3151378" y="91440"/>
                </a:moveTo>
                <a:lnTo>
                  <a:pt x="3136658" y="87630"/>
                </a:lnTo>
                <a:lnTo>
                  <a:pt x="3112185" y="81280"/>
                </a:lnTo>
                <a:lnTo>
                  <a:pt x="3073489" y="71120"/>
                </a:lnTo>
                <a:lnTo>
                  <a:pt x="3061449" y="68580"/>
                </a:lnTo>
                <a:lnTo>
                  <a:pt x="3037370" y="63500"/>
                </a:lnTo>
                <a:lnTo>
                  <a:pt x="3031350" y="62230"/>
                </a:lnTo>
                <a:lnTo>
                  <a:pt x="2992399" y="55880"/>
                </a:lnTo>
                <a:lnTo>
                  <a:pt x="2906484" y="43180"/>
                </a:lnTo>
                <a:lnTo>
                  <a:pt x="2862859" y="38100"/>
                </a:lnTo>
                <a:lnTo>
                  <a:pt x="2869273" y="38100"/>
                </a:lnTo>
                <a:lnTo>
                  <a:pt x="2862161" y="36830"/>
                </a:lnTo>
                <a:lnTo>
                  <a:pt x="2855049" y="35560"/>
                </a:lnTo>
                <a:lnTo>
                  <a:pt x="2840825" y="34290"/>
                </a:lnTo>
                <a:lnTo>
                  <a:pt x="2826601" y="31750"/>
                </a:lnTo>
                <a:lnTo>
                  <a:pt x="2812377" y="30480"/>
                </a:lnTo>
                <a:lnTo>
                  <a:pt x="2853563" y="36830"/>
                </a:lnTo>
                <a:lnTo>
                  <a:pt x="2836176" y="36830"/>
                </a:lnTo>
                <a:lnTo>
                  <a:pt x="2827858" y="35560"/>
                </a:lnTo>
                <a:lnTo>
                  <a:pt x="2819184" y="35560"/>
                </a:lnTo>
                <a:lnTo>
                  <a:pt x="2768816" y="27940"/>
                </a:lnTo>
                <a:lnTo>
                  <a:pt x="2713088" y="22860"/>
                </a:lnTo>
                <a:lnTo>
                  <a:pt x="2654554" y="19050"/>
                </a:lnTo>
                <a:lnTo>
                  <a:pt x="2595816" y="16510"/>
                </a:lnTo>
                <a:lnTo>
                  <a:pt x="2568752" y="16510"/>
                </a:lnTo>
                <a:lnTo>
                  <a:pt x="2554541" y="15240"/>
                </a:lnTo>
                <a:lnTo>
                  <a:pt x="2540724" y="12700"/>
                </a:lnTo>
                <a:lnTo>
                  <a:pt x="2514892" y="12700"/>
                </a:lnTo>
                <a:lnTo>
                  <a:pt x="2519057" y="11430"/>
                </a:lnTo>
                <a:lnTo>
                  <a:pt x="2428278" y="11430"/>
                </a:lnTo>
                <a:lnTo>
                  <a:pt x="2393315" y="12700"/>
                </a:lnTo>
                <a:lnTo>
                  <a:pt x="2390711" y="11430"/>
                </a:lnTo>
                <a:lnTo>
                  <a:pt x="2379434" y="10160"/>
                </a:lnTo>
                <a:lnTo>
                  <a:pt x="2367902" y="11430"/>
                </a:lnTo>
                <a:lnTo>
                  <a:pt x="2364524" y="10160"/>
                </a:lnTo>
                <a:lnTo>
                  <a:pt x="2360218" y="12700"/>
                </a:lnTo>
                <a:lnTo>
                  <a:pt x="2349487" y="11430"/>
                </a:lnTo>
                <a:lnTo>
                  <a:pt x="2337282" y="10160"/>
                </a:lnTo>
                <a:lnTo>
                  <a:pt x="2327948" y="8890"/>
                </a:lnTo>
                <a:lnTo>
                  <a:pt x="2325840" y="7620"/>
                </a:lnTo>
                <a:lnTo>
                  <a:pt x="2303094" y="10160"/>
                </a:lnTo>
                <a:lnTo>
                  <a:pt x="2301214" y="7620"/>
                </a:lnTo>
                <a:lnTo>
                  <a:pt x="2273477" y="7620"/>
                </a:lnTo>
                <a:lnTo>
                  <a:pt x="2210460" y="5080"/>
                </a:lnTo>
                <a:lnTo>
                  <a:pt x="2200643" y="3810"/>
                </a:lnTo>
                <a:lnTo>
                  <a:pt x="2190813" y="2540"/>
                </a:lnTo>
                <a:lnTo>
                  <a:pt x="2150262" y="3810"/>
                </a:lnTo>
                <a:lnTo>
                  <a:pt x="2055139" y="3810"/>
                </a:lnTo>
                <a:lnTo>
                  <a:pt x="2004288" y="2540"/>
                </a:lnTo>
                <a:lnTo>
                  <a:pt x="1905342" y="1270"/>
                </a:lnTo>
                <a:lnTo>
                  <a:pt x="1893150" y="2540"/>
                </a:lnTo>
                <a:lnTo>
                  <a:pt x="1877542" y="2540"/>
                </a:lnTo>
                <a:lnTo>
                  <a:pt x="1860397" y="3810"/>
                </a:lnTo>
                <a:lnTo>
                  <a:pt x="1843608" y="3810"/>
                </a:lnTo>
                <a:lnTo>
                  <a:pt x="1820875" y="0"/>
                </a:lnTo>
                <a:lnTo>
                  <a:pt x="1771561" y="3810"/>
                </a:lnTo>
                <a:lnTo>
                  <a:pt x="1760867" y="2946"/>
                </a:lnTo>
                <a:lnTo>
                  <a:pt x="1765338" y="2794"/>
                </a:lnTo>
                <a:lnTo>
                  <a:pt x="1762315" y="2794"/>
                </a:lnTo>
                <a:lnTo>
                  <a:pt x="1760004" y="2870"/>
                </a:lnTo>
                <a:lnTo>
                  <a:pt x="1755965" y="2540"/>
                </a:lnTo>
                <a:lnTo>
                  <a:pt x="1710270" y="2540"/>
                </a:lnTo>
                <a:lnTo>
                  <a:pt x="1694764" y="3810"/>
                </a:lnTo>
                <a:lnTo>
                  <a:pt x="1677263" y="3810"/>
                </a:lnTo>
                <a:lnTo>
                  <a:pt x="1662849" y="2540"/>
                </a:lnTo>
                <a:lnTo>
                  <a:pt x="1654327" y="1270"/>
                </a:lnTo>
                <a:lnTo>
                  <a:pt x="1654556" y="0"/>
                </a:lnTo>
                <a:lnTo>
                  <a:pt x="1645577" y="1270"/>
                </a:lnTo>
                <a:lnTo>
                  <a:pt x="1628101" y="1270"/>
                </a:lnTo>
                <a:lnTo>
                  <a:pt x="1611071" y="0"/>
                </a:lnTo>
                <a:lnTo>
                  <a:pt x="1405001" y="0"/>
                </a:lnTo>
                <a:lnTo>
                  <a:pt x="1195311" y="1270"/>
                </a:lnTo>
                <a:lnTo>
                  <a:pt x="822261" y="8890"/>
                </a:lnTo>
                <a:lnTo>
                  <a:pt x="760056" y="11430"/>
                </a:lnTo>
                <a:lnTo>
                  <a:pt x="698055" y="12700"/>
                </a:lnTo>
                <a:lnTo>
                  <a:pt x="298107" y="30480"/>
                </a:lnTo>
                <a:lnTo>
                  <a:pt x="249821" y="34290"/>
                </a:lnTo>
                <a:lnTo>
                  <a:pt x="163182" y="39370"/>
                </a:lnTo>
                <a:lnTo>
                  <a:pt x="125514" y="43180"/>
                </a:lnTo>
                <a:lnTo>
                  <a:pt x="92036" y="45720"/>
                </a:lnTo>
                <a:lnTo>
                  <a:pt x="57670" y="50203"/>
                </a:lnTo>
                <a:lnTo>
                  <a:pt x="54660" y="50368"/>
                </a:lnTo>
                <a:lnTo>
                  <a:pt x="46672" y="51219"/>
                </a:lnTo>
                <a:lnTo>
                  <a:pt x="31203" y="53403"/>
                </a:lnTo>
                <a:lnTo>
                  <a:pt x="51282" y="51206"/>
                </a:lnTo>
                <a:lnTo>
                  <a:pt x="41643" y="53340"/>
                </a:lnTo>
                <a:lnTo>
                  <a:pt x="34137" y="54610"/>
                </a:lnTo>
                <a:lnTo>
                  <a:pt x="35890" y="57150"/>
                </a:lnTo>
                <a:lnTo>
                  <a:pt x="21717" y="57150"/>
                </a:lnTo>
                <a:lnTo>
                  <a:pt x="4279" y="55880"/>
                </a:lnTo>
                <a:lnTo>
                  <a:pt x="0" y="57150"/>
                </a:lnTo>
                <a:lnTo>
                  <a:pt x="11531" y="58420"/>
                </a:lnTo>
                <a:lnTo>
                  <a:pt x="10236" y="60960"/>
                </a:lnTo>
                <a:lnTo>
                  <a:pt x="8839" y="63500"/>
                </a:lnTo>
                <a:lnTo>
                  <a:pt x="20027" y="66040"/>
                </a:lnTo>
                <a:lnTo>
                  <a:pt x="20281" y="66040"/>
                </a:lnTo>
                <a:lnTo>
                  <a:pt x="22136" y="67310"/>
                </a:lnTo>
                <a:lnTo>
                  <a:pt x="27203" y="62230"/>
                </a:lnTo>
                <a:lnTo>
                  <a:pt x="37274" y="62230"/>
                </a:lnTo>
                <a:lnTo>
                  <a:pt x="45148" y="63500"/>
                </a:lnTo>
                <a:lnTo>
                  <a:pt x="51219" y="63500"/>
                </a:lnTo>
                <a:lnTo>
                  <a:pt x="55841" y="64770"/>
                </a:lnTo>
                <a:lnTo>
                  <a:pt x="65824" y="62230"/>
                </a:lnTo>
                <a:lnTo>
                  <a:pt x="76682" y="59690"/>
                </a:lnTo>
                <a:lnTo>
                  <a:pt x="91249" y="57150"/>
                </a:lnTo>
                <a:lnTo>
                  <a:pt x="112356" y="57150"/>
                </a:lnTo>
                <a:lnTo>
                  <a:pt x="103073" y="58420"/>
                </a:lnTo>
                <a:lnTo>
                  <a:pt x="122466" y="58420"/>
                </a:lnTo>
                <a:lnTo>
                  <a:pt x="123558" y="59690"/>
                </a:lnTo>
                <a:lnTo>
                  <a:pt x="125666" y="60960"/>
                </a:lnTo>
                <a:lnTo>
                  <a:pt x="119621" y="60960"/>
                </a:lnTo>
                <a:lnTo>
                  <a:pt x="142735" y="62230"/>
                </a:lnTo>
                <a:lnTo>
                  <a:pt x="138582" y="64770"/>
                </a:lnTo>
                <a:lnTo>
                  <a:pt x="137972" y="66040"/>
                </a:lnTo>
                <a:lnTo>
                  <a:pt x="165252" y="64770"/>
                </a:lnTo>
                <a:lnTo>
                  <a:pt x="162217" y="66040"/>
                </a:lnTo>
                <a:lnTo>
                  <a:pt x="157238" y="66040"/>
                </a:lnTo>
                <a:lnTo>
                  <a:pt x="154546" y="67310"/>
                </a:lnTo>
                <a:lnTo>
                  <a:pt x="158305" y="67310"/>
                </a:lnTo>
                <a:lnTo>
                  <a:pt x="192608" y="64770"/>
                </a:lnTo>
                <a:lnTo>
                  <a:pt x="201472" y="66040"/>
                </a:lnTo>
                <a:lnTo>
                  <a:pt x="216623" y="64770"/>
                </a:lnTo>
                <a:lnTo>
                  <a:pt x="231787" y="63500"/>
                </a:lnTo>
                <a:lnTo>
                  <a:pt x="245872" y="64770"/>
                </a:lnTo>
                <a:lnTo>
                  <a:pt x="235750" y="66040"/>
                </a:lnTo>
                <a:lnTo>
                  <a:pt x="237261" y="66040"/>
                </a:lnTo>
                <a:lnTo>
                  <a:pt x="242684" y="67310"/>
                </a:lnTo>
                <a:lnTo>
                  <a:pt x="244297" y="68580"/>
                </a:lnTo>
                <a:lnTo>
                  <a:pt x="304888" y="66040"/>
                </a:lnTo>
                <a:lnTo>
                  <a:pt x="300228" y="67310"/>
                </a:lnTo>
                <a:lnTo>
                  <a:pt x="298170" y="67310"/>
                </a:lnTo>
                <a:lnTo>
                  <a:pt x="309651" y="68580"/>
                </a:lnTo>
                <a:lnTo>
                  <a:pt x="316903" y="66040"/>
                </a:lnTo>
                <a:lnTo>
                  <a:pt x="323024" y="64770"/>
                </a:lnTo>
                <a:lnTo>
                  <a:pt x="332308" y="66040"/>
                </a:lnTo>
                <a:lnTo>
                  <a:pt x="361289" y="66040"/>
                </a:lnTo>
                <a:lnTo>
                  <a:pt x="366699" y="67310"/>
                </a:lnTo>
                <a:lnTo>
                  <a:pt x="387350" y="67310"/>
                </a:lnTo>
                <a:lnTo>
                  <a:pt x="395516" y="64770"/>
                </a:lnTo>
                <a:lnTo>
                  <a:pt x="403161" y="63500"/>
                </a:lnTo>
                <a:lnTo>
                  <a:pt x="422236" y="63500"/>
                </a:lnTo>
                <a:lnTo>
                  <a:pt x="419925" y="64770"/>
                </a:lnTo>
                <a:lnTo>
                  <a:pt x="404533" y="64770"/>
                </a:lnTo>
                <a:lnTo>
                  <a:pt x="408940" y="66040"/>
                </a:lnTo>
                <a:lnTo>
                  <a:pt x="444855" y="64897"/>
                </a:lnTo>
                <a:lnTo>
                  <a:pt x="440982" y="67310"/>
                </a:lnTo>
                <a:lnTo>
                  <a:pt x="426085" y="67310"/>
                </a:lnTo>
                <a:lnTo>
                  <a:pt x="537171" y="69850"/>
                </a:lnTo>
                <a:lnTo>
                  <a:pt x="585685" y="72390"/>
                </a:lnTo>
                <a:lnTo>
                  <a:pt x="635203" y="72390"/>
                </a:lnTo>
                <a:lnTo>
                  <a:pt x="690029" y="71120"/>
                </a:lnTo>
                <a:lnTo>
                  <a:pt x="694194" y="72390"/>
                </a:lnTo>
                <a:lnTo>
                  <a:pt x="689063" y="72390"/>
                </a:lnTo>
                <a:lnTo>
                  <a:pt x="670306" y="74930"/>
                </a:lnTo>
                <a:lnTo>
                  <a:pt x="716864" y="72390"/>
                </a:lnTo>
                <a:lnTo>
                  <a:pt x="831024" y="76200"/>
                </a:lnTo>
                <a:lnTo>
                  <a:pt x="832078" y="73660"/>
                </a:lnTo>
                <a:lnTo>
                  <a:pt x="875665" y="74930"/>
                </a:lnTo>
                <a:lnTo>
                  <a:pt x="968768" y="74930"/>
                </a:lnTo>
                <a:lnTo>
                  <a:pt x="1017130" y="73660"/>
                </a:lnTo>
                <a:lnTo>
                  <a:pt x="1065504" y="72390"/>
                </a:lnTo>
                <a:lnTo>
                  <a:pt x="1113624" y="72390"/>
                </a:lnTo>
                <a:lnTo>
                  <a:pt x="1102207" y="71120"/>
                </a:lnTo>
                <a:lnTo>
                  <a:pt x="1113332" y="69850"/>
                </a:lnTo>
                <a:lnTo>
                  <a:pt x="1126223" y="68580"/>
                </a:lnTo>
                <a:lnTo>
                  <a:pt x="1139596" y="68580"/>
                </a:lnTo>
                <a:lnTo>
                  <a:pt x="1152156" y="67310"/>
                </a:lnTo>
                <a:lnTo>
                  <a:pt x="1151851" y="68580"/>
                </a:lnTo>
                <a:lnTo>
                  <a:pt x="1150886" y="69850"/>
                </a:lnTo>
                <a:lnTo>
                  <a:pt x="1154658" y="71120"/>
                </a:lnTo>
                <a:lnTo>
                  <a:pt x="1168552" y="71120"/>
                </a:lnTo>
                <a:lnTo>
                  <a:pt x="1162812" y="69850"/>
                </a:lnTo>
                <a:lnTo>
                  <a:pt x="1151102" y="69850"/>
                </a:lnTo>
                <a:lnTo>
                  <a:pt x="1154569" y="68580"/>
                </a:lnTo>
                <a:lnTo>
                  <a:pt x="1189355" y="69850"/>
                </a:lnTo>
                <a:lnTo>
                  <a:pt x="1850428" y="69850"/>
                </a:lnTo>
                <a:lnTo>
                  <a:pt x="2003425" y="72390"/>
                </a:lnTo>
                <a:lnTo>
                  <a:pt x="2088972" y="72390"/>
                </a:lnTo>
                <a:lnTo>
                  <a:pt x="2087143" y="69850"/>
                </a:lnTo>
                <a:lnTo>
                  <a:pt x="2094268" y="68580"/>
                </a:lnTo>
                <a:lnTo>
                  <a:pt x="2107552" y="68580"/>
                </a:lnTo>
                <a:lnTo>
                  <a:pt x="2147316" y="73660"/>
                </a:lnTo>
                <a:lnTo>
                  <a:pt x="2221801" y="73660"/>
                </a:lnTo>
                <a:lnTo>
                  <a:pt x="2262301" y="76200"/>
                </a:lnTo>
                <a:lnTo>
                  <a:pt x="2313521" y="76200"/>
                </a:lnTo>
                <a:lnTo>
                  <a:pt x="2363254" y="77470"/>
                </a:lnTo>
                <a:lnTo>
                  <a:pt x="2411946" y="80010"/>
                </a:lnTo>
                <a:lnTo>
                  <a:pt x="2507856" y="82550"/>
                </a:lnTo>
                <a:lnTo>
                  <a:pt x="2555925" y="81280"/>
                </a:lnTo>
                <a:lnTo>
                  <a:pt x="2557665" y="83820"/>
                </a:lnTo>
                <a:lnTo>
                  <a:pt x="2566809" y="85090"/>
                </a:lnTo>
                <a:lnTo>
                  <a:pt x="2590685" y="85090"/>
                </a:lnTo>
                <a:lnTo>
                  <a:pt x="2670835" y="88900"/>
                </a:lnTo>
                <a:lnTo>
                  <a:pt x="2689898" y="90170"/>
                </a:lnTo>
                <a:lnTo>
                  <a:pt x="2691409" y="87630"/>
                </a:lnTo>
                <a:lnTo>
                  <a:pt x="2702344" y="88900"/>
                </a:lnTo>
                <a:lnTo>
                  <a:pt x="2707424" y="90170"/>
                </a:lnTo>
                <a:lnTo>
                  <a:pt x="2712618" y="90170"/>
                </a:lnTo>
                <a:lnTo>
                  <a:pt x="2723896" y="91440"/>
                </a:lnTo>
                <a:lnTo>
                  <a:pt x="2748610" y="91440"/>
                </a:lnTo>
                <a:lnTo>
                  <a:pt x="3151378" y="91440"/>
                </a:lnTo>
                <a:close/>
              </a:path>
              <a:path w="3205479" h="370839">
                <a:moveTo>
                  <a:pt x="3170021" y="96520"/>
                </a:moveTo>
                <a:lnTo>
                  <a:pt x="3161207" y="93980"/>
                </a:lnTo>
                <a:lnTo>
                  <a:pt x="3156293" y="92710"/>
                </a:lnTo>
                <a:lnTo>
                  <a:pt x="2752763" y="92710"/>
                </a:lnTo>
                <a:lnTo>
                  <a:pt x="2756928" y="93980"/>
                </a:lnTo>
                <a:lnTo>
                  <a:pt x="2779293" y="96520"/>
                </a:lnTo>
                <a:lnTo>
                  <a:pt x="2780271" y="96520"/>
                </a:lnTo>
                <a:lnTo>
                  <a:pt x="3170021" y="96520"/>
                </a:lnTo>
                <a:close/>
              </a:path>
              <a:path w="3205479" h="370839">
                <a:moveTo>
                  <a:pt x="3205302" y="106680"/>
                </a:moveTo>
                <a:lnTo>
                  <a:pt x="3196272" y="104076"/>
                </a:lnTo>
                <a:lnTo>
                  <a:pt x="3196450" y="102870"/>
                </a:lnTo>
                <a:lnTo>
                  <a:pt x="3191789" y="102793"/>
                </a:lnTo>
                <a:lnTo>
                  <a:pt x="3187662" y="101600"/>
                </a:lnTo>
                <a:lnTo>
                  <a:pt x="3178835" y="99060"/>
                </a:lnTo>
                <a:lnTo>
                  <a:pt x="3170364" y="96621"/>
                </a:lnTo>
                <a:lnTo>
                  <a:pt x="3104756" y="96621"/>
                </a:lnTo>
                <a:lnTo>
                  <a:pt x="3104756" y="151130"/>
                </a:lnTo>
                <a:lnTo>
                  <a:pt x="2017166" y="151130"/>
                </a:lnTo>
                <a:lnTo>
                  <a:pt x="1989670" y="151130"/>
                </a:lnTo>
                <a:lnTo>
                  <a:pt x="1992096" y="149860"/>
                </a:lnTo>
                <a:lnTo>
                  <a:pt x="2011019" y="149860"/>
                </a:lnTo>
                <a:lnTo>
                  <a:pt x="3099346" y="149860"/>
                </a:lnTo>
                <a:lnTo>
                  <a:pt x="3104756" y="151130"/>
                </a:lnTo>
                <a:lnTo>
                  <a:pt x="3104756" y="96621"/>
                </a:lnTo>
                <a:lnTo>
                  <a:pt x="3041027" y="96621"/>
                </a:lnTo>
                <a:lnTo>
                  <a:pt x="3041027" y="104140"/>
                </a:lnTo>
                <a:lnTo>
                  <a:pt x="3040799" y="104152"/>
                </a:lnTo>
                <a:lnTo>
                  <a:pt x="3040570" y="104140"/>
                </a:lnTo>
                <a:lnTo>
                  <a:pt x="3041027" y="104140"/>
                </a:lnTo>
                <a:lnTo>
                  <a:pt x="3041027" y="96621"/>
                </a:lnTo>
                <a:lnTo>
                  <a:pt x="2780322" y="96621"/>
                </a:lnTo>
                <a:lnTo>
                  <a:pt x="2805290" y="99060"/>
                </a:lnTo>
                <a:lnTo>
                  <a:pt x="2796222" y="99060"/>
                </a:lnTo>
                <a:lnTo>
                  <a:pt x="2781008" y="97790"/>
                </a:lnTo>
                <a:lnTo>
                  <a:pt x="2780322" y="96621"/>
                </a:lnTo>
                <a:lnTo>
                  <a:pt x="2779293" y="96520"/>
                </a:lnTo>
                <a:lnTo>
                  <a:pt x="2762796" y="96520"/>
                </a:lnTo>
                <a:lnTo>
                  <a:pt x="2765094" y="99060"/>
                </a:lnTo>
                <a:lnTo>
                  <a:pt x="2771787" y="100330"/>
                </a:lnTo>
                <a:lnTo>
                  <a:pt x="2767495" y="102870"/>
                </a:lnTo>
                <a:lnTo>
                  <a:pt x="2744000" y="102870"/>
                </a:lnTo>
                <a:lnTo>
                  <a:pt x="2740596" y="101600"/>
                </a:lnTo>
                <a:lnTo>
                  <a:pt x="2741650" y="101600"/>
                </a:lnTo>
                <a:lnTo>
                  <a:pt x="2739110" y="100330"/>
                </a:lnTo>
                <a:lnTo>
                  <a:pt x="2737320" y="99060"/>
                </a:lnTo>
                <a:lnTo>
                  <a:pt x="2711729" y="99060"/>
                </a:lnTo>
                <a:lnTo>
                  <a:pt x="2709011" y="97790"/>
                </a:lnTo>
                <a:lnTo>
                  <a:pt x="2676575" y="97790"/>
                </a:lnTo>
                <a:lnTo>
                  <a:pt x="2599956" y="95250"/>
                </a:lnTo>
                <a:lnTo>
                  <a:pt x="2561361" y="95250"/>
                </a:lnTo>
                <a:lnTo>
                  <a:pt x="2562936" y="96520"/>
                </a:lnTo>
                <a:lnTo>
                  <a:pt x="2576906" y="96520"/>
                </a:lnTo>
                <a:lnTo>
                  <a:pt x="2578519" y="97790"/>
                </a:lnTo>
                <a:lnTo>
                  <a:pt x="2547975" y="97790"/>
                </a:lnTo>
                <a:lnTo>
                  <a:pt x="2510536" y="95250"/>
                </a:lnTo>
                <a:lnTo>
                  <a:pt x="2482024" y="95250"/>
                </a:lnTo>
                <a:lnTo>
                  <a:pt x="2492298" y="93980"/>
                </a:lnTo>
                <a:lnTo>
                  <a:pt x="2481529" y="93980"/>
                </a:lnTo>
                <a:lnTo>
                  <a:pt x="2471483" y="95250"/>
                </a:lnTo>
                <a:lnTo>
                  <a:pt x="2459507" y="95250"/>
                </a:lnTo>
                <a:lnTo>
                  <a:pt x="2442959" y="93980"/>
                </a:lnTo>
                <a:lnTo>
                  <a:pt x="2444737" y="92710"/>
                </a:lnTo>
                <a:lnTo>
                  <a:pt x="2454033" y="92710"/>
                </a:lnTo>
                <a:lnTo>
                  <a:pt x="2466556" y="91440"/>
                </a:lnTo>
                <a:lnTo>
                  <a:pt x="2441105" y="91440"/>
                </a:lnTo>
                <a:lnTo>
                  <a:pt x="2427541" y="92710"/>
                </a:lnTo>
                <a:lnTo>
                  <a:pt x="2428151" y="93980"/>
                </a:lnTo>
                <a:lnTo>
                  <a:pt x="2414206" y="93980"/>
                </a:lnTo>
                <a:lnTo>
                  <a:pt x="2403792" y="92710"/>
                </a:lnTo>
                <a:lnTo>
                  <a:pt x="2395270" y="91440"/>
                </a:lnTo>
                <a:lnTo>
                  <a:pt x="2389733" y="91440"/>
                </a:lnTo>
                <a:lnTo>
                  <a:pt x="2395296" y="92710"/>
                </a:lnTo>
                <a:lnTo>
                  <a:pt x="2398572" y="93980"/>
                </a:lnTo>
                <a:lnTo>
                  <a:pt x="2394458" y="93980"/>
                </a:lnTo>
                <a:lnTo>
                  <a:pt x="2369731" y="92710"/>
                </a:lnTo>
                <a:lnTo>
                  <a:pt x="2341384" y="92710"/>
                </a:lnTo>
                <a:lnTo>
                  <a:pt x="2311831" y="91440"/>
                </a:lnTo>
                <a:lnTo>
                  <a:pt x="2283447" y="91440"/>
                </a:lnTo>
                <a:lnTo>
                  <a:pt x="2283752" y="90170"/>
                </a:lnTo>
                <a:lnTo>
                  <a:pt x="2281656" y="89103"/>
                </a:lnTo>
                <a:lnTo>
                  <a:pt x="2267458" y="90170"/>
                </a:lnTo>
                <a:lnTo>
                  <a:pt x="2255583" y="88900"/>
                </a:lnTo>
                <a:lnTo>
                  <a:pt x="2241677" y="87630"/>
                </a:lnTo>
                <a:lnTo>
                  <a:pt x="2218702" y="86360"/>
                </a:lnTo>
                <a:lnTo>
                  <a:pt x="1868322" y="88900"/>
                </a:lnTo>
                <a:lnTo>
                  <a:pt x="1849234" y="91440"/>
                </a:lnTo>
                <a:lnTo>
                  <a:pt x="1778025" y="95250"/>
                </a:lnTo>
                <a:lnTo>
                  <a:pt x="1776209" y="92710"/>
                </a:lnTo>
                <a:lnTo>
                  <a:pt x="1774393" y="90170"/>
                </a:lnTo>
                <a:lnTo>
                  <a:pt x="1746288" y="92710"/>
                </a:lnTo>
                <a:lnTo>
                  <a:pt x="1744510" y="91440"/>
                </a:lnTo>
                <a:lnTo>
                  <a:pt x="1750250" y="91440"/>
                </a:lnTo>
                <a:lnTo>
                  <a:pt x="1754339" y="90170"/>
                </a:lnTo>
                <a:lnTo>
                  <a:pt x="1747570" y="90170"/>
                </a:lnTo>
                <a:lnTo>
                  <a:pt x="1736991" y="92710"/>
                </a:lnTo>
                <a:lnTo>
                  <a:pt x="1705914" y="92710"/>
                </a:lnTo>
                <a:lnTo>
                  <a:pt x="1695564" y="91440"/>
                </a:lnTo>
                <a:lnTo>
                  <a:pt x="1711833" y="88900"/>
                </a:lnTo>
                <a:lnTo>
                  <a:pt x="1626146" y="91884"/>
                </a:lnTo>
                <a:lnTo>
                  <a:pt x="1626146" y="142240"/>
                </a:lnTo>
                <a:lnTo>
                  <a:pt x="1624761" y="142341"/>
                </a:lnTo>
                <a:lnTo>
                  <a:pt x="1625244" y="142240"/>
                </a:lnTo>
                <a:lnTo>
                  <a:pt x="1626146" y="142240"/>
                </a:lnTo>
                <a:lnTo>
                  <a:pt x="1626146" y="91884"/>
                </a:lnTo>
                <a:lnTo>
                  <a:pt x="1602422" y="92710"/>
                </a:lnTo>
                <a:lnTo>
                  <a:pt x="1589620" y="93980"/>
                </a:lnTo>
                <a:lnTo>
                  <a:pt x="1583016" y="95250"/>
                </a:lnTo>
                <a:lnTo>
                  <a:pt x="1575917" y="96520"/>
                </a:lnTo>
                <a:lnTo>
                  <a:pt x="1561617" y="97790"/>
                </a:lnTo>
                <a:lnTo>
                  <a:pt x="1556181" y="96520"/>
                </a:lnTo>
                <a:lnTo>
                  <a:pt x="1571218" y="96520"/>
                </a:lnTo>
                <a:lnTo>
                  <a:pt x="1568945" y="93980"/>
                </a:lnTo>
                <a:lnTo>
                  <a:pt x="1519389" y="96520"/>
                </a:lnTo>
                <a:lnTo>
                  <a:pt x="1483258" y="101600"/>
                </a:lnTo>
                <a:lnTo>
                  <a:pt x="1448219" y="107950"/>
                </a:lnTo>
                <a:lnTo>
                  <a:pt x="1401889" y="111760"/>
                </a:lnTo>
                <a:lnTo>
                  <a:pt x="1392669" y="113030"/>
                </a:lnTo>
                <a:lnTo>
                  <a:pt x="1377403" y="114300"/>
                </a:lnTo>
                <a:lnTo>
                  <a:pt x="1371282" y="114300"/>
                </a:lnTo>
                <a:lnTo>
                  <a:pt x="1371130" y="115570"/>
                </a:lnTo>
                <a:lnTo>
                  <a:pt x="1377759" y="116840"/>
                </a:lnTo>
                <a:lnTo>
                  <a:pt x="1384350" y="115570"/>
                </a:lnTo>
                <a:lnTo>
                  <a:pt x="1393380" y="113030"/>
                </a:lnTo>
                <a:lnTo>
                  <a:pt x="1407325" y="113030"/>
                </a:lnTo>
                <a:lnTo>
                  <a:pt x="1402219" y="115570"/>
                </a:lnTo>
                <a:lnTo>
                  <a:pt x="1383995" y="118110"/>
                </a:lnTo>
                <a:lnTo>
                  <a:pt x="1380807" y="119380"/>
                </a:lnTo>
                <a:lnTo>
                  <a:pt x="1368856" y="120650"/>
                </a:lnTo>
                <a:lnTo>
                  <a:pt x="1337957" y="124460"/>
                </a:lnTo>
                <a:lnTo>
                  <a:pt x="1316799" y="124460"/>
                </a:lnTo>
                <a:lnTo>
                  <a:pt x="1294168" y="127000"/>
                </a:lnTo>
                <a:lnTo>
                  <a:pt x="1272705" y="128270"/>
                </a:lnTo>
                <a:lnTo>
                  <a:pt x="1255064" y="128270"/>
                </a:lnTo>
                <a:lnTo>
                  <a:pt x="1245235" y="129540"/>
                </a:lnTo>
                <a:lnTo>
                  <a:pt x="1233779" y="133350"/>
                </a:lnTo>
                <a:lnTo>
                  <a:pt x="1219581" y="135890"/>
                </a:lnTo>
                <a:lnTo>
                  <a:pt x="1214158" y="136652"/>
                </a:lnTo>
                <a:lnTo>
                  <a:pt x="1214158" y="146050"/>
                </a:lnTo>
                <a:lnTo>
                  <a:pt x="1194549" y="148590"/>
                </a:lnTo>
                <a:lnTo>
                  <a:pt x="1204239" y="147320"/>
                </a:lnTo>
                <a:lnTo>
                  <a:pt x="1214158" y="146050"/>
                </a:lnTo>
                <a:lnTo>
                  <a:pt x="1214158" y="136652"/>
                </a:lnTo>
                <a:lnTo>
                  <a:pt x="1201496" y="138430"/>
                </a:lnTo>
                <a:lnTo>
                  <a:pt x="1193406" y="137160"/>
                </a:lnTo>
                <a:lnTo>
                  <a:pt x="1192898" y="135890"/>
                </a:lnTo>
                <a:lnTo>
                  <a:pt x="1179131" y="135890"/>
                </a:lnTo>
                <a:lnTo>
                  <a:pt x="1175054" y="139700"/>
                </a:lnTo>
                <a:lnTo>
                  <a:pt x="1156716" y="139700"/>
                </a:lnTo>
                <a:lnTo>
                  <a:pt x="1156944" y="139166"/>
                </a:lnTo>
                <a:lnTo>
                  <a:pt x="1157439" y="139166"/>
                </a:lnTo>
                <a:lnTo>
                  <a:pt x="1157592" y="138633"/>
                </a:lnTo>
                <a:lnTo>
                  <a:pt x="1157287" y="137960"/>
                </a:lnTo>
                <a:lnTo>
                  <a:pt x="1152690" y="137655"/>
                </a:lnTo>
                <a:lnTo>
                  <a:pt x="1147584" y="138645"/>
                </a:lnTo>
                <a:lnTo>
                  <a:pt x="1148372" y="139065"/>
                </a:lnTo>
                <a:lnTo>
                  <a:pt x="1152512" y="139153"/>
                </a:lnTo>
                <a:lnTo>
                  <a:pt x="1153490" y="139166"/>
                </a:lnTo>
                <a:lnTo>
                  <a:pt x="1144041" y="140970"/>
                </a:lnTo>
                <a:lnTo>
                  <a:pt x="1135380" y="142240"/>
                </a:lnTo>
                <a:lnTo>
                  <a:pt x="1125588" y="143510"/>
                </a:lnTo>
                <a:lnTo>
                  <a:pt x="1116266" y="144221"/>
                </a:lnTo>
                <a:lnTo>
                  <a:pt x="1116266" y="151130"/>
                </a:lnTo>
                <a:lnTo>
                  <a:pt x="1076921" y="153670"/>
                </a:lnTo>
                <a:lnTo>
                  <a:pt x="1095209" y="152400"/>
                </a:lnTo>
                <a:lnTo>
                  <a:pt x="1116266" y="151130"/>
                </a:lnTo>
                <a:lnTo>
                  <a:pt x="1116266" y="144221"/>
                </a:lnTo>
                <a:lnTo>
                  <a:pt x="1108938" y="144780"/>
                </a:lnTo>
                <a:lnTo>
                  <a:pt x="1124953" y="140970"/>
                </a:lnTo>
                <a:lnTo>
                  <a:pt x="1110691" y="143510"/>
                </a:lnTo>
                <a:lnTo>
                  <a:pt x="1097991" y="144780"/>
                </a:lnTo>
                <a:lnTo>
                  <a:pt x="1064577" y="148590"/>
                </a:lnTo>
                <a:lnTo>
                  <a:pt x="1065110" y="146050"/>
                </a:lnTo>
                <a:lnTo>
                  <a:pt x="1077125" y="144780"/>
                </a:lnTo>
                <a:lnTo>
                  <a:pt x="1074508" y="144780"/>
                </a:lnTo>
                <a:lnTo>
                  <a:pt x="1064768" y="146050"/>
                </a:lnTo>
                <a:lnTo>
                  <a:pt x="1056500" y="148590"/>
                </a:lnTo>
                <a:lnTo>
                  <a:pt x="1049388" y="149860"/>
                </a:lnTo>
                <a:lnTo>
                  <a:pt x="1060881" y="149860"/>
                </a:lnTo>
                <a:lnTo>
                  <a:pt x="1065390" y="151130"/>
                </a:lnTo>
                <a:lnTo>
                  <a:pt x="1062913" y="152400"/>
                </a:lnTo>
                <a:lnTo>
                  <a:pt x="1051572" y="153670"/>
                </a:lnTo>
                <a:lnTo>
                  <a:pt x="1040282" y="156210"/>
                </a:lnTo>
                <a:lnTo>
                  <a:pt x="1036637" y="156210"/>
                </a:lnTo>
                <a:lnTo>
                  <a:pt x="1034465" y="155117"/>
                </a:lnTo>
                <a:lnTo>
                  <a:pt x="1029258" y="155422"/>
                </a:lnTo>
                <a:lnTo>
                  <a:pt x="1036624" y="153670"/>
                </a:lnTo>
                <a:lnTo>
                  <a:pt x="1023200" y="155778"/>
                </a:lnTo>
                <a:lnTo>
                  <a:pt x="1016000" y="156210"/>
                </a:lnTo>
                <a:lnTo>
                  <a:pt x="1029296" y="152400"/>
                </a:lnTo>
                <a:lnTo>
                  <a:pt x="1016533" y="154940"/>
                </a:lnTo>
                <a:lnTo>
                  <a:pt x="1006373" y="156210"/>
                </a:lnTo>
                <a:lnTo>
                  <a:pt x="999540" y="158750"/>
                </a:lnTo>
                <a:lnTo>
                  <a:pt x="997864" y="159499"/>
                </a:lnTo>
                <a:lnTo>
                  <a:pt x="988758" y="160731"/>
                </a:lnTo>
                <a:lnTo>
                  <a:pt x="984961" y="161074"/>
                </a:lnTo>
                <a:lnTo>
                  <a:pt x="986523" y="160020"/>
                </a:lnTo>
                <a:lnTo>
                  <a:pt x="986396" y="160020"/>
                </a:lnTo>
                <a:lnTo>
                  <a:pt x="988034" y="159677"/>
                </a:lnTo>
                <a:lnTo>
                  <a:pt x="989774" y="159308"/>
                </a:lnTo>
                <a:lnTo>
                  <a:pt x="991362" y="158775"/>
                </a:lnTo>
                <a:lnTo>
                  <a:pt x="987882" y="159308"/>
                </a:lnTo>
                <a:lnTo>
                  <a:pt x="986751" y="159677"/>
                </a:lnTo>
                <a:lnTo>
                  <a:pt x="986269" y="160020"/>
                </a:lnTo>
                <a:lnTo>
                  <a:pt x="977214" y="161290"/>
                </a:lnTo>
                <a:lnTo>
                  <a:pt x="967905" y="161290"/>
                </a:lnTo>
                <a:lnTo>
                  <a:pt x="955040" y="162560"/>
                </a:lnTo>
                <a:lnTo>
                  <a:pt x="946175" y="162560"/>
                </a:lnTo>
                <a:lnTo>
                  <a:pt x="952601" y="161290"/>
                </a:lnTo>
                <a:lnTo>
                  <a:pt x="911402" y="163830"/>
                </a:lnTo>
                <a:lnTo>
                  <a:pt x="881329" y="164896"/>
                </a:lnTo>
                <a:lnTo>
                  <a:pt x="881329" y="214630"/>
                </a:lnTo>
                <a:lnTo>
                  <a:pt x="881189" y="213360"/>
                </a:lnTo>
                <a:lnTo>
                  <a:pt x="879157" y="194945"/>
                </a:lnTo>
                <a:lnTo>
                  <a:pt x="880973" y="211543"/>
                </a:lnTo>
                <a:lnTo>
                  <a:pt x="878776" y="191770"/>
                </a:lnTo>
                <a:lnTo>
                  <a:pt x="879157" y="194945"/>
                </a:lnTo>
                <a:lnTo>
                  <a:pt x="878700" y="190855"/>
                </a:lnTo>
                <a:lnTo>
                  <a:pt x="878700" y="191173"/>
                </a:lnTo>
                <a:lnTo>
                  <a:pt x="876401" y="171170"/>
                </a:lnTo>
                <a:lnTo>
                  <a:pt x="876287" y="168910"/>
                </a:lnTo>
                <a:lnTo>
                  <a:pt x="876414" y="170065"/>
                </a:lnTo>
                <a:lnTo>
                  <a:pt x="877112" y="176530"/>
                </a:lnTo>
                <a:lnTo>
                  <a:pt x="878497" y="189230"/>
                </a:lnTo>
                <a:lnTo>
                  <a:pt x="878547" y="189699"/>
                </a:lnTo>
                <a:lnTo>
                  <a:pt x="878700" y="191173"/>
                </a:lnTo>
                <a:lnTo>
                  <a:pt x="878700" y="190855"/>
                </a:lnTo>
                <a:lnTo>
                  <a:pt x="878535" y="189369"/>
                </a:lnTo>
                <a:lnTo>
                  <a:pt x="881278" y="213321"/>
                </a:lnTo>
                <a:lnTo>
                  <a:pt x="881329" y="214630"/>
                </a:lnTo>
                <a:lnTo>
                  <a:pt x="881329" y="164896"/>
                </a:lnTo>
                <a:lnTo>
                  <a:pt x="875525" y="165100"/>
                </a:lnTo>
                <a:lnTo>
                  <a:pt x="882332" y="224790"/>
                </a:lnTo>
                <a:lnTo>
                  <a:pt x="893038" y="224790"/>
                </a:lnTo>
                <a:lnTo>
                  <a:pt x="903706" y="223520"/>
                </a:lnTo>
                <a:lnTo>
                  <a:pt x="914412" y="220980"/>
                </a:lnTo>
                <a:lnTo>
                  <a:pt x="925245" y="219710"/>
                </a:lnTo>
                <a:lnTo>
                  <a:pt x="927887" y="219710"/>
                </a:lnTo>
                <a:lnTo>
                  <a:pt x="921918" y="220980"/>
                </a:lnTo>
                <a:lnTo>
                  <a:pt x="931951" y="219710"/>
                </a:lnTo>
                <a:lnTo>
                  <a:pt x="951992" y="217170"/>
                </a:lnTo>
                <a:lnTo>
                  <a:pt x="945045" y="220980"/>
                </a:lnTo>
                <a:lnTo>
                  <a:pt x="994384" y="212090"/>
                </a:lnTo>
                <a:lnTo>
                  <a:pt x="993927" y="213360"/>
                </a:lnTo>
                <a:lnTo>
                  <a:pt x="1021600" y="210820"/>
                </a:lnTo>
                <a:lnTo>
                  <a:pt x="1064679" y="205740"/>
                </a:lnTo>
                <a:lnTo>
                  <a:pt x="1075778" y="204470"/>
                </a:lnTo>
                <a:lnTo>
                  <a:pt x="1120190" y="199390"/>
                </a:lnTo>
                <a:lnTo>
                  <a:pt x="1113993" y="200660"/>
                </a:lnTo>
                <a:lnTo>
                  <a:pt x="1122946" y="199390"/>
                </a:lnTo>
                <a:lnTo>
                  <a:pt x="1123365" y="199326"/>
                </a:lnTo>
                <a:lnTo>
                  <a:pt x="1144295" y="200660"/>
                </a:lnTo>
                <a:lnTo>
                  <a:pt x="1155763" y="199390"/>
                </a:lnTo>
                <a:lnTo>
                  <a:pt x="1152359" y="199390"/>
                </a:lnTo>
                <a:lnTo>
                  <a:pt x="1146721" y="198120"/>
                </a:lnTo>
                <a:lnTo>
                  <a:pt x="1151470" y="196850"/>
                </a:lnTo>
                <a:lnTo>
                  <a:pt x="1165275" y="198120"/>
                </a:lnTo>
                <a:lnTo>
                  <a:pt x="1191590" y="198120"/>
                </a:lnTo>
                <a:lnTo>
                  <a:pt x="1210792" y="196850"/>
                </a:lnTo>
                <a:lnTo>
                  <a:pt x="1218476" y="198120"/>
                </a:lnTo>
                <a:lnTo>
                  <a:pt x="1227188" y="198120"/>
                </a:lnTo>
                <a:lnTo>
                  <a:pt x="1238364" y="201930"/>
                </a:lnTo>
                <a:lnTo>
                  <a:pt x="1255179" y="201930"/>
                </a:lnTo>
                <a:lnTo>
                  <a:pt x="1274889" y="200660"/>
                </a:lnTo>
                <a:lnTo>
                  <a:pt x="1293088" y="200660"/>
                </a:lnTo>
                <a:lnTo>
                  <a:pt x="1305394" y="199390"/>
                </a:lnTo>
                <a:lnTo>
                  <a:pt x="1286408" y="198120"/>
                </a:lnTo>
                <a:lnTo>
                  <a:pt x="1258481" y="200660"/>
                </a:lnTo>
                <a:lnTo>
                  <a:pt x="1236484" y="199390"/>
                </a:lnTo>
                <a:lnTo>
                  <a:pt x="1246835" y="196850"/>
                </a:lnTo>
                <a:lnTo>
                  <a:pt x="1267155" y="195580"/>
                </a:lnTo>
                <a:lnTo>
                  <a:pt x="1288084" y="195580"/>
                </a:lnTo>
                <a:lnTo>
                  <a:pt x="1307515" y="194310"/>
                </a:lnTo>
                <a:lnTo>
                  <a:pt x="1319745" y="194310"/>
                </a:lnTo>
                <a:lnTo>
                  <a:pt x="1318158" y="193040"/>
                </a:lnTo>
                <a:lnTo>
                  <a:pt x="1320431" y="193040"/>
                </a:lnTo>
                <a:lnTo>
                  <a:pt x="1343837" y="191770"/>
                </a:lnTo>
                <a:lnTo>
                  <a:pt x="1380566" y="189230"/>
                </a:lnTo>
                <a:lnTo>
                  <a:pt x="1403477" y="189230"/>
                </a:lnTo>
                <a:lnTo>
                  <a:pt x="1402664" y="190500"/>
                </a:lnTo>
                <a:lnTo>
                  <a:pt x="1395196" y="190500"/>
                </a:lnTo>
                <a:lnTo>
                  <a:pt x="1383982" y="191770"/>
                </a:lnTo>
                <a:lnTo>
                  <a:pt x="1431886" y="191770"/>
                </a:lnTo>
                <a:lnTo>
                  <a:pt x="1428851" y="193040"/>
                </a:lnTo>
                <a:lnTo>
                  <a:pt x="1410093" y="193040"/>
                </a:lnTo>
                <a:lnTo>
                  <a:pt x="1403692" y="194310"/>
                </a:lnTo>
                <a:lnTo>
                  <a:pt x="1443291" y="193040"/>
                </a:lnTo>
                <a:lnTo>
                  <a:pt x="1443291" y="194310"/>
                </a:lnTo>
                <a:lnTo>
                  <a:pt x="1450809" y="191770"/>
                </a:lnTo>
                <a:lnTo>
                  <a:pt x="1463586" y="193040"/>
                </a:lnTo>
                <a:lnTo>
                  <a:pt x="1497774" y="193040"/>
                </a:lnTo>
                <a:lnTo>
                  <a:pt x="1532877" y="191770"/>
                </a:lnTo>
                <a:lnTo>
                  <a:pt x="1556448" y="189230"/>
                </a:lnTo>
                <a:lnTo>
                  <a:pt x="1575193" y="186690"/>
                </a:lnTo>
                <a:lnTo>
                  <a:pt x="1595843" y="184150"/>
                </a:lnTo>
                <a:lnTo>
                  <a:pt x="1604467" y="185420"/>
                </a:lnTo>
                <a:lnTo>
                  <a:pt x="1606956" y="186690"/>
                </a:lnTo>
                <a:lnTo>
                  <a:pt x="1603324" y="186690"/>
                </a:lnTo>
                <a:lnTo>
                  <a:pt x="1589201" y="185420"/>
                </a:lnTo>
                <a:lnTo>
                  <a:pt x="1591691" y="186690"/>
                </a:lnTo>
                <a:lnTo>
                  <a:pt x="1586776" y="187960"/>
                </a:lnTo>
                <a:lnTo>
                  <a:pt x="1601457" y="187960"/>
                </a:lnTo>
                <a:lnTo>
                  <a:pt x="1613979" y="190500"/>
                </a:lnTo>
                <a:lnTo>
                  <a:pt x="1620812" y="191770"/>
                </a:lnTo>
                <a:lnTo>
                  <a:pt x="1618437" y="193040"/>
                </a:lnTo>
                <a:lnTo>
                  <a:pt x="1630045" y="193040"/>
                </a:lnTo>
                <a:lnTo>
                  <a:pt x="1626844" y="191770"/>
                </a:lnTo>
                <a:lnTo>
                  <a:pt x="1621383" y="190500"/>
                </a:lnTo>
                <a:lnTo>
                  <a:pt x="1668462" y="190500"/>
                </a:lnTo>
                <a:lnTo>
                  <a:pt x="1663598" y="189230"/>
                </a:lnTo>
                <a:lnTo>
                  <a:pt x="1659382" y="187960"/>
                </a:lnTo>
                <a:lnTo>
                  <a:pt x="1660207" y="186690"/>
                </a:lnTo>
                <a:lnTo>
                  <a:pt x="1670431" y="186690"/>
                </a:lnTo>
                <a:lnTo>
                  <a:pt x="1682864" y="185420"/>
                </a:lnTo>
                <a:lnTo>
                  <a:pt x="1721954" y="185420"/>
                </a:lnTo>
                <a:lnTo>
                  <a:pt x="1721408" y="186690"/>
                </a:lnTo>
                <a:lnTo>
                  <a:pt x="1722208" y="187960"/>
                </a:lnTo>
                <a:lnTo>
                  <a:pt x="1720265" y="187960"/>
                </a:lnTo>
                <a:lnTo>
                  <a:pt x="1711452" y="189230"/>
                </a:lnTo>
                <a:lnTo>
                  <a:pt x="1731683" y="189230"/>
                </a:lnTo>
                <a:lnTo>
                  <a:pt x="1741309" y="187960"/>
                </a:lnTo>
                <a:lnTo>
                  <a:pt x="1748409" y="186690"/>
                </a:lnTo>
                <a:lnTo>
                  <a:pt x="1743697" y="186690"/>
                </a:lnTo>
                <a:lnTo>
                  <a:pt x="1757629" y="185420"/>
                </a:lnTo>
                <a:lnTo>
                  <a:pt x="1772831" y="184150"/>
                </a:lnTo>
                <a:lnTo>
                  <a:pt x="1771904" y="181610"/>
                </a:lnTo>
                <a:lnTo>
                  <a:pt x="1798358" y="182880"/>
                </a:lnTo>
                <a:lnTo>
                  <a:pt x="1792312" y="182880"/>
                </a:lnTo>
                <a:lnTo>
                  <a:pt x="1791627" y="185420"/>
                </a:lnTo>
                <a:lnTo>
                  <a:pt x="1797545" y="185420"/>
                </a:lnTo>
                <a:lnTo>
                  <a:pt x="1805876" y="184150"/>
                </a:lnTo>
                <a:lnTo>
                  <a:pt x="1813394" y="182880"/>
                </a:lnTo>
                <a:lnTo>
                  <a:pt x="1833664" y="184150"/>
                </a:lnTo>
                <a:lnTo>
                  <a:pt x="1843468" y="184150"/>
                </a:lnTo>
                <a:lnTo>
                  <a:pt x="1848446" y="185420"/>
                </a:lnTo>
                <a:lnTo>
                  <a:pt x="1856473" y="184150"/>
                </a:lnTo>
                <a:lnTo>
                  <a:pt x="1866315" y="185420"/>
                </a:lnTo>
                <a:lnTo>
                  <a:pt x="1875282" y="185420"/>
                </a:lnTo>
                <a:lnTo>
                  <a:pt x="1880717" y="186690"/>
                </a:lnTo>
                <a:lnTo>
                  <a:pt x="1886165" y="186690"/>
                </a:lnTo>
                <a:lnTo>
                  <a:pt x="1886343" y="185420"/>
                </a:lnTo>
                <a:lnTo>
                  <a:pt x="1884883" y="184150"/>
                </a:lnTo>
                <a:lnTo>
                  <a:pt x="1885403" y="184150"/>
                </a:lnTo>
                <a:lnTo>
                  <a:pt x="1927339" y="185420"/>
                </a:lnTo>
                <a:lnTo>
                  <a:pt x="1929447" y="186690"/>
                </a:lnTo>
                <a:lnTo>
                  <a:pt x="1932241" y="190855"/>
                </a:lnTo>
                <a:lnTo>
                  <a:pt x="1934476" y="190500"/>
                </a:lnTo>
                <a:lnTo>
                  <a:pt x="1938362" y="189230"/>
                </a:lnTo>
                <a:lnTo>
                  <a:pt x="1943747" y="187960"/>
                </a:lnTo>
                <a:lnTo>
                  <a:pt x="1956269" y="187960"/>
                </a:lnTo>
                <a:lnTo>
                  <a:pt x="1955025" y="190500"/>
                </a:lnTo>
                <a:lnTo>
                  <a:pt x="1964334" y="191770"/>
                </a:lnTo>
                <a:lnTo>
                  <a:pt x="1972487" y="193040"/>
                </a:lnTo>
                <a:lnTo>
                  <a:pt x="1967763" y="195580"/>
                </a:lnTo>
                <a:lnTo>
                  <a:pt x="1982063" y="198120"/>
                </a:lnTo>
                <a:lnTo>
                  <a:pt x="2023198" y="200660"/>
                </a:lnTo>
                <a:lnTo>
                  <a:pt x="2041956" y="200660"/>
                </a:lnTo>
                <a:lnTo>
                  <a:pt x="2044039" y="199390"/>
                </a:lnTo>
                <a:lnTo>
                  <a:pt x="2035594" y="198120"/>
                </a:lnTo>
                <a:lnTo>
                  <a:pt x="2024913" y="196850"/>
                </a:lnTo>
                <a:lnTo>
                  <a:pt x="2020277" y="195580"/>
                </a:lnTo>
                <a:lnTo>
                  <a:pt x="2056612" y="195580"/>
                </a:lnTo>
                <a:lnTo>
                  <a:pt x="2080869" y="194310"/>
                </a:lnTo>
                <a:lnTo>
                  <a:pt x="2102065" y="194310"/>
                </a:lnTo>
                <a:lnTo>
                  <a:pt x="2129231" y="195580"/>
                </a:lnTo>
                <a:lnTo>
                  <a:pt x="2117826" y="194310"/>
                </a:lnTo>
                <a:lnTo>
                  <a:pt x="2158771" y="194310"/>
                </a:lnTo>
                <a:lnTo>
                  <a:pt x="2160879" y="196850"/>
                </a:lnTo>
                <a:lnTo>
                  <a:pt x="2176627" y="201930"/>
                </a:lnTo>
                <a:lnTo>
                  <a:pt x="2180933" y="202780"/>
                </a:lnTo>
                <a:lnTo>
                  <a:pt x="2176068" y="203200"/>
                </a:lnTo>
                <a:lnTo>
                  <a:pt x="2163699" y="204470"/>
                </a:lnTo>
                <a:lnTo>
                  <a:pt x="2156498" y="204470"/>
                </a:lnTo>
                <a:lnTo>
                  <a:pt x="2160219" y="205740"/>
                </a:lnTo>
                <a:lnTo>
                  <a:pt x="2158352" y="208280"/>
                </a:lnTo>
                <a:lnTo>
                  <a:pt x="2146541" y="209550"/>
                </a:lnTo>
                <a:lnTo>
                  <a:pt x="2138362" y="208280"/>
                </a:lnTo>
                <a:lnTo>
                  <a:pt x="2103348" y="210820"/>
                </a:lnTo>
                <a:lnTo>
                  <a:pt x="2100821" y="210820"/>
                </a:lnTo>
                <a:lnTo>
                  <a:pt x="2103691" y="210058"/>
                </a:lnTo>
                <a:lnTo>
                  <a:pt x="2101354" y="208610"/>
                </a:lnTo>
                <a:lnTo>
                  <a:pt x="2097265" y="210134"/>
                </a:lnTo>
                <a:lnTo>
                  <a:pt x="2096008" y="210820"/>
                </a:lnTo>
                <a:lnTo>
                  <a:pt x="2095614" y="210820"/>
                </a:lnTo>
                <a:lnTo>
                  <a:pt x="2087156" y="212090"/>
                </a:lnTo>
                <a:lnTo>
                  <a:pt x="2078062" y="212090"/>
                </a:lnTo>
                <a:lnTo>
                  <a:pt x="2070633" y="213360"/>
                </a:lnTo>
                <a:lnTo>
                  <a:pt x="2067191" y="214630"/>
                </a:lnTo>
                <a:lnTo>
                  <a:pt x="2068563" y="210820"/>
                </a:lnTo>
                <a:lnTo>
                  <a:pt x="2061464" y="214630"/>
                </a:lnTo>
                <a:lnTo>
                  <a:pt x="2045563" y="217170"/>
                </a:lnTo>
                <a:lnTo>
                  <a:pt x="2024849" y="220980"/>
                </a:lnTo>
                <a:lnTo>
                  <a:pt x="2003348" y="223520"/>
                </a:lnTo>
                <a:lnTo>
                  <a:pt x="2000834" y="220980"/>
                </a:lnTo>
                <a:lnTo>
                  <a:pt x="1988807" y="222250"/>
                </a:lnTo>
                <a:lnTo>
                  <a:pt x="1973351" y="223520"/>
                </a:lnTo>
                <a:lnTo>
                  <a:pt x="1960511" y="222250"/>
                </a:lnTo>
                <a:lnTo>
                  <a:pt x="1950783" y="224790"/>
                </a:lnTo>
                <a:lnTo>
                  <a:pt x="1916760" y="229870"/>
                </a:lnTo>
                <a:lnTo>
                  <a:pt x="1907159" y="232410"/>
                </a:lnTo>
                <a:lnTo>
                  <a:pt x="1895119" y="232410"/>
                </a:lnTo>
                <a:lnTo>
                  <a:pt x="1888871" y="231140"/>
                </a:lnTo>
                <a:lnTo>
                  <a:pt x="1885530" y="229870"/>
                </a:lnTo>
                <a:lnTo>
                  <a:pt x="1882305" y="228600"/>
                </a:lnTo>
                <a:lnTo>
                  <a:pt x="1872551" y="231140"/>
                </a:lnTo>
                <a:lnTo>
                  <a:pt x="1859673" y="231140"/>
                </a:lnTo>
                <a:lnTo>
                  <a:pt x="1840141" y="232410"/>
                </a:lnTo>
                <a:lnTo>
                  <a:pt x="1818208" y="232410"/>
                </a:lnTo>
                <a:lnTo>
                  <a:pt x="1798866" y="233629"/>
                </a:lnTo>
                <a:lnTo>
                  <a:pt x="1802358" y="232765"/>
                </a:lnTo>
                <a:lnTo>
                  <a:pt x="1796084" y="233832"/>
                </a:lnTo>
                <a:lnTo>
                  <a:pt x="1797392" y="233832"/>
                </a:lnTo>
                <a:lnTo>
                  <a:pt x="1776285" y="238760"/>
                </a:lnTo>
                <a:lnTo>
                  <a:pt x="1768055" y="237490"/>
                </a:lnTo>
                <a:lnTo>
                  <a:pt x="1763331" y="238760"/>
                </a:lnTo>
                <a:lnTo>
                  <a:pt x="1757260" y="238760"/>
                </a:lnTo>
                <a:lnTo>
                  <a:pt x="1754009" y="240030"/>
                </a:lnTo>
                <a:lnTo>
                  <a:pt x="1757705" y="241300"/>
                </a:lnTo>
                <a:lnTo>
                  <a:pt x="1745767" y="241300"/>
                </a:lnTo>
                <a:lnTo>
                  <a:pt x="1745335" y="241630"/>
                </a:lnTo>
                <a:lnTo>
                  <a:pt x="1730730" y="242722"/>
                </a:lnTo>
                <a:lnTo>
                  <a:pt x="1744662" y="242163"/>
                </a:lnTo>
                <a:lnTo>
                  <a:pt x="1742503" y="243840"/>
                </a:lnTo>
                <a:lnTo>
                  <a:pt x="1734210" y="245110"/>
                </a:lnTo>
                <a:lnTo>
                  <a:pt x="1721561" y="245110"/>
                </a:lnTo>
                <a:lnTo>
                  <a:pt x="1705267" y="246380"/>
                </a:lnTo>
                <a:lnTo>
                  <a:pt x="1699742" y="246380"/>
                </a:lnTo>
                <a:lnTo>
                  <a:pt x="1701101" y="245110"/>
                </a:lnTo>
                <a:lnTo>
                  <a:pt x="1694383" y="245110"/>
                </a:lnTo>
                <a:lnTo>
                  <a:pt x="1699361" y="242570"/>
                </a:lnTo>
                <a:lnTo>
                  <a:pt x="1692795" y="241300"/>
                </a:lnTo>
                <a:lnTo>
                  <a:pt x="1690268" y="243840"/>
                </a:lnTo>
                <a:lnTo>
                  <a:pt x="1678787" y="246380"/>
                </a:lnTo>
                <a:lnTo>
                  <a:pt x="1671739" y="250190"/>
                </a:lnTo>
                <a:lnTo>
                  <a:pt x="1682521" y="251460"/>
                </a:lnTo>
                <a:lnTo>
                  <a:pt x="1680730" y="252730"/>
                </a:lnTo>
                <a:lnTo>
                  <a:pt x="1673694" y="254000"/>
                </a:lnTo>
                <a:lnTo>
                  <a:pt x="1664030" y="255270"/>
                </a:lnTo>
                <a:lnTo>
                  <a:pt x="1654327" y="255270"/>
                </a:lnTo>
                <a:lnTo>
                  <a:pt x="1647075" y="251460"/>
                </a:lnTo>
                <a:lnTo>
                  <a:pt x="1633181" y="256540"/>
                </a:lnTo>
                <a:lnTo>
                  <a:pt x="1602130" y="256540"/>
                </a:lnTo>
                <a:lnTo>
                  <a:pt x="1591995" y="255270"/>
                </a:lnTo>
                <a:lnTo>
                  <a:pt x="1603032" y="254000"/>
                </a:lnTo>
                <a:lnTo>
                  <a:pt x="1609559" y="251460"/>
                </a:lnTo>
                <a:lnTo>
                  <a:pt x="1605864" y="248920"/>
                </a:lnTo>
                <a:lnTo>
                  <a:pt x="1586255" y="248920"/>
                </a:lnTo>
                <a:lnTo>
                  <a:pt x="1599920" y="247650"/>
                </a:lnTo>
                <a:lnTo>
                  <a:pt x="1610664" y="246380"/>
                </a:lnTo>
                <a:lnTo>
                  <a:pt x="1619529" y="245110"/>
                </a:lnTo>
                <a:lnTo>
                  <a:pt x="1627581" y="243840"/>
                </a:lnTo>
                <a:lnTo>
                  <a:pt x="1615414" y="243840"/>
                </a:lnTo>
                <a:lnTo>
                  <a:pt x="1627962" y="241300"/>
                </a:lnTo>
                <a:lnTo>
                  <a:pt x="1613001" y="242570"/>
                </a:lnTo>
                <a:lnTo>
                  <a:pt x="1602333" y="245110"/>
                </a:lnTo>
                <a:lnTo>
                  <a:pt x="1587538" y="246380"/>
                </a:lnTo>
                <a:lnTo>
                  <a:pt x="1586674" y="243840"/>
                </a:lnTo>
                <a:lnTo>
                  <a:pt x="1581315" y="242570"/>
                </a:lnTo>
                <a:lnTo>
                  <a:pt x="1570697" y="241300"/>
                </a:lnTo>
                <a:lnTo>
                  <a:pt x="1554060" y="241300"/>
                </a:lnTo>
                <a:lnTo>
                  <a:pt x="1573936" y="243840"/>
                </a:lnTo>
                <a:lnTo>
                  <a:pt x="1570164" y="243840"/>
                </a:lnTo>
                <a:lnTo>
                  <a:pt x="1577644" y="245110"/>
                </a:lnTo>
                <a:lnTo>
                  <a:pt x="1579829" y="245110"/>
                </a:lnTo>
                <a:lnTo>
                  <a:pt x="1581492" y="246380"/>
                </a:lnTo>
                <a:lnTo>
                  <a:pt x="1573415" y="247650"/>
                </a:lnTo>
                <a:lnTo>
                  <a:pt x="1548904" y="250190"/>
                </a:lnTo>
                <a:lnTo>
                  <a:pt x="1541297" y="250190"/>
                </a:lnTo>
                <a:lnTo>
                  <a:pt x="1546225" y="252730"/>
                </a:lnTo>
                <a:lnTo>
                  <a:pt x="1528648" y="254000"/>
                </a:lnTo>
                <a:lnTo>
                  <a:pt x="1508975" y="256540"/>
                </a:lnTo>
                <a:lnTo>
                  <a:pt x="1507667" y="257810"/>
                </a:lnTo>
                <a:lnTo>
                  <a:pt x="1502333" y="259080"/>
                </a:lnTo>
                <a:lnTo>
                  <a:pt x="1485417" y="259080"/>
                </a:lnTo>
                <a:lnTo>
                  <a:pt x="1480769" y="257810"/>
                </a:lnTo>
                <a:lnTo>
                  <a:pt x="1488541" y="256540"/>
                </a:lnTo>
                <a:lnTo>
                  <a:pt x="1484884" y="255270"/>
                </a:lnTo>
                <a:lnTo>
                  <a:pt x="1481213" y="254000"/>
                </a:lnTo>
                <a:lnTo>
                  <a:pt x="1469898" y="252730"/>
                </a:lnTo>
                <a:lnTo>
                  <a:pt x="1465732" y="251460"/>
                </a:lnTo>
                <a:lnTo>
                  <a:pt x="1464665" y="252730"/>
                </a:lnTo>
                <a:lnTo>
                  <a:pt x="1470571" y="254000"/>
                </a:lnTo>
                <a:lnTo>
                  <a:pt x="1475854" y="254000"/>
                </a:lnTo>
                <a:lnTo>
                  <a:pt x="1472907" y="255270"/>
                </a:lnTo>
                <a:lnTo>
                  <a:pt x="1453070" y="255270"/>
                </a:lnTo>
                <a:lnTo>
                  <a:pt x="1445094" y="254000"/>
                </a:lnTo>
                <a:lnTo>
                  <a:pt x="1438224" y="252730"/>
                </a:lnTo>
                <a:lnTo>
                  <a:pt x="1444574" y="252730"/>
                </a:lnTo>
                <a:lnTo>
                  <a:pt x="1423276" y="251574"/>
                </a:lnTo>
                <a:lnTo>
                  <a:pt x="1428381" y="252730"/>
                </a:lnTo>
                <a:lnTo>
                  <a:pt x="1430667" y="254000"/>
                </a:lnTo>
                <a:lnTo>
                  <a:pt x="1422882" y="254000"/>
                </a:lnTo>
                <a:lnTo>
                  <a:pt x="1422882" y="278130"/>
                </a:lnTo>
                <a:lnTo>
                  <a:pt x="1413294" y="279400"/>
                </a:lnTo>
                <a:lnTo>
                  <a:pt x="1391678" y="279400"/>
                </a:lnTo>
                <a:lnTo>
                  <a:pt x="1403464" y="278130"/>
                </a:lnTo>
                <a:lnTo>
                  <a:pt x="1413751" y="278130"/>
                </a:lnTo>
                <a:lnTo>
                  <a:pt x="1422882" y="278130"/>
                </a:lnTo>
                <a:lnTo>
                  <a:pt x="1422882" y="254000"/>
                </a:lnTo>
                <a:lnTo>
                  <a:pt x="1395768" y="254000"/>
                </a:lnTo>
                <a:lnTo>
                  <a:pt x="1403273" y="250190"/>
                </a:lnTo>
                <a:lnTo>
                  <a:pt x="1407274" y="248920"/>
                </a:lnTo>
                <a:lnTo>
                  <a:pt x="1416850" y="247650"/>
                </a:lnTo>
                <a:lnTo>
                  <a:pt x="1391564" y="247650"/>
                </a:lnTo>
                <a:lnTo>
                  <a:pt x="1382395" y="248920"/>
                </a:lnTo>
                <a:lnTo>
                  <a:pt x="1382395" y="262890"/>
                </a:lnTo>
                <a:lnTo>
                  <a:pt x="1382395" y="275577"/>
                </a:lnTo>
                <a:lnTo>
                  <a:pt x="1382395" y="290830"/>
                </a:lnTo>
                <a:lnTo>
                  <a:pt x="1390319" y="289560"/>
                </a:lnTo>
                <a:lnTo>
                  <a:pt x="1395374" y="289560"/>
                </a:lnTo>
                <a:lnTo>
                  <a:pt x="1396339" y="288290"/>
                </a:lnTo>
                <a:lnTo>
                  <a:pt x="1391983" y="287020"/>
                </a:lnTo>
                <a:lnTo>
                  <a:pt x="1410119" y="287020"/>
                </a:lnTo>
                <a:lnTo>
                  <a:pt x="1388745" y="284480"/>
                </a:lnTo>
                <a:lnTo>
                  <a:pt x="1387348" y="283210"/>
                </a:lnTo>
                <a:lnTo>
                  <a:pt x="1402943" y="283210"/>
                </a:lnTo>
                <a:lnTo>
                  <a:pt x="1428254" y="280670"/>
                </a:lnTo>
                <a:lnTo>
                  <a:pt x="1439291" y="283210"/>
                </a:lnTo>
                <a:lnTo>
                  <a:pt x="1438986" y="281940"/>
                </a:lnTo>
                <a:lnTo>
                  <a:pt x="1452359" y="281940"/>
                </a:lnTo>
                <a:lnTo>
                  <a:pt x="1454772" y="283210"/>
                </a:lnTo>
                <a:lnTo>
                  <a:pt x="1463611" y="283210"/>
                </a:lnTo>
                <a:lnTo>
                  <a:pt x="1462862" y="284480"/>
                </a:lnTo>
                <a:lnTo>
                  <a:pt x="1486027" y="284480"/>
                </a:lnTo>
                <a:lnTo>
                  <a:pt x="1489316" y="283210"/>
                </a:lnTo>
                <a:lnTo>
                  <a:pt x="1506728" y="283210"/>
                </a:lnTo>
                <a:lnTo>
                  <a:pt x="1508201" y="284480"/>
                </a:lnTo>
                <a:lnTo>
                  <a:pt x="1505178" y="285750"/>
                </a:lnTo>
                <a:lnTo>
                  <a:pt x="1562125" y="289560"/>
                </a:lnTo>
                <a:lnTo>
                  <a:pt x="1576197" y="290830"/>
                </a:lnTo>
                <a:lnTo>
                  <a:pt x="1585874" y="290830"/>
                </a:lnTo>
                <a:lnTo>
                  <a:pt x="1582280" y="289560"/>
                </a:lnTo>
                <a:lnTo>
                  <a:pt x="1586928" y="289560"/>
                </a:lnTo>
                <a:lnTo>
                  <a:pt x="1646923" y="298450"/>
                </a:lnTo>
                <a:lnTo>
                  <a:pt x="1686001" y="302260"/>
                </a:lnTo>
                <a:lnTo>
                  <a:pt x="1722793" y="307340"/>
                </a:lnTo>
                <a:lnTo>
                  <a:pt x="1720100" y="303530"/>
                </a:lnTo>
                <a:lnTo>
                  <a:pt x="1725828" y="304800"/>
                </a:lnTo>
                <a:lnTo>
                  <a:pt x="1744103" y="304800"/>
                </a:lnTo>
                <a:lnTo>
                  <a:pt x="1788160" y="304800"/>
                </a:lnTo>
                <a:lnTo>
                  <a:pt x="1780679" y="303530"/>
                </a:lnTo>
                <a:lnTo>
                  <a:pt x="1765744" y="300990"/>
                </a:lnTo>
                <a:lnTo>
                  <a:pt x="1722716" y="298450"/>
                </a:lnTo>
                <a:lnTo>
                  <a:pt x="1725891" y="298450"/>
                </a:lnTo>
                <a:lnTo>
                  <a:pt x="1726336" y="297180"/>
                </a:lnTo>
                <a:lnTo>
                  <a:pt x="1716532" y="297180"/>
                </a:lnTo>
                <a:lnTo>
                  <a:pt x="1701787" y="294640"/>
                </a:lnTo>
                <a:lnTo>
                  <a:pt x="1695754" y="293370"/>
                </a:lnTo>
                <a:lnTo>
                  <a:pt x="1713115" y="293370"/>
                </a:lnTo>
                <a:lnTo>
                  <a:pt x="1688414" y="289560"/>
                </a:lnTo>
                <a:lnTo>
                  <a:pt x="1680565" y="288353"/>
                </a:lnTo>
                <a:lnTo>
                  <a:pt x="1684782" y="288531"/>
                </a:lnTo>
                <a:lnTo>
                  <a:pt x="1681835" y="288150"/>
                </a:lnTo>
                <a:lnTo>
                  <a:pt x="1679346" y="287921"/>
                </a:lnTo>
                <a:lnTo>
                  <a:pt x="1679409" y="288290"/>
                </a:lnTo>
                <a:lnTo>
                  <a:pt x="1670659" y="287020"/>
                </a:lnTo>
                <a:lnTo>
                  <a:pt x="1662264" y="287020"/>
                </a:lnTo>
                <a:lnTo>
                  <a:pt x="1659394" y="284480"/>
                </a:lnTo>
                <a:lnTo>
                  <a:pt x="1669440" y="284480"/>
                </a:lnTo>
                <a:lnTo>
                  <a:pt x="1673529" y="283210"/>
                </a:lnTo>
                <a:lnTo>
                  <a:pt x="1680324" y="283210"/>
                </a:lnTo>
                <a:lnTo>
                  <a:pt x="1645119" y="281940"/>
                </a:lnTo>
                <a:lnTo>
                  <a:pt x="1642783" y="280670"/>
                </a:lnTo>
                <a:lnTo>
                  <a:pt x="1635556" y="279400"/>
                </a:lnTo>
                <a:lnTo>
                  <a:pt x="1632242" y="278130"/>
                </a:lnTo>
                <a:lnTo>
                  <a:pt x="1641640" y="278130"/>
                </a:lnTo>
                <a:lnTo>
                  <a:pt x="1628724" y="276860"/>
                </a:lnTo>
                <a:lnTo>
                  <a:pt x="1602879" y="274320"/>
                </a:lnTo>
                <a:lnTo>
                  <a:pt x="1625561" y="274320"/>
                </a:lnTo>
                <a:lnTo>
                  <a:pt x="1652346" y="273050"/>
                </a:lnTo>
                <a:lnTo>
                  <a:pt x="1676971" y="270510"/>
                </a:lnTo>
                <a:lnTo>
                  <a:pt x="1700949" y="270510"/>
                </a:lnTo>
                <a:lnTo>
                  <a:pt x="1682597" y="271780"/>
                </a:lnTo>
                <a:lnTo>
                  <a:pt x="1687347" y="274320"/>
                </a:lnTo>
                <a:lnTo>
                  <a:pt x="1687728" y="273050"/>
                </a:lnTo>
                <a:lnTo>
                  <a:pt x="1737969" y="270510"/>
                </a:lnTo>
                <a:lnTo>
                  <a:pt x="1751444" y="269240"/>
                </a:lnTo>
                <a:lnTo>
                  <a:pt x="1764931" y="267970"/>
                </a:lnTo>
                <a:lnTo>
                  <a:pt x="1772894" y="266700"/>
                </a:lnTo>
                <a:lnTo>
                  <a:pt x="1788833" y="264160"/>
                </a:lnTo>
                <a:lnTo>
                  <a:pt x="1803095" y="266700"/>
                </a:lnTo>
                <a:lnTo>
                  <a:pt x="1813890" y="267970"/>
                </a:lnTo>
                <a:lnTo>
                  <a:pt x="1831517" y="267970"/>
                </a:lnTo>
                <a:lnTo>
                  <a:pt x="1844446" y="266700"/>
                </a:lnTo>
                <a:lnTo>
                  <a:pt x="1852599" y="265430"/>
                </a:lnTo>
                <a:lnTo>
                  <a:pt x="1858048" y="264160"/>
                </a:lnTo>
                <a:lnTo>
                  <a:pt x="1862810" y="262890"/>
                </a:lnTo>
                <a:lnTo>
                  <a:pt x="1880870" y="261620"/>
                </a:lnTo>
                <a:lnTo>
                  <a:pt x="1900440" y="260350"/>
                </a:lnTo>
                <a:lnTo>
                  <a:pt x="1916353" y="259080"/>
                </a:lnTo>
                <a:lnTo>
                  <a:pt x="1923402" y="259080"/>
                </a:lnTo>
                <a:lnTo>
                  <a:pt x="1928444" y="257810"/>
                </a:lnTo>
                <a:lnTo>
                  <a:pt x="1935861" y="257810"/>
                </a:lnTo>
                <a:lnTo>
                  <a:pt x="1944560" y="256540"/>
                </a:lnTo>
                <a:lnTo>
                  <a:pt x="1953247" y="255270"/>
                </a:lnTo>
                <a:lnTo>
                  <a:pt x="1955749" y="256540"/>
                </a:lnTo>
                <a:lnTo>
                  <a:pt x="1953780" y="254000"/>
                </a:lnTo>
                <a:lnTo>
                  <a:pt x="1979625" y="254000"/>
                </a:lnTo>
                <a:lnTo>
                  <a:pt x="2003107" y="250190"/>
                </a:lnTo>
                <a:lnTo>
                  <a:pt x="2026640" y="247650"/>
                </a:lnTo>
                <a:lnTo>
                  <a:pt x="2052612" y="246380"/>
                </a:lnTo>
                <a:lnTo>
                  <a:pt x="2046338" y="247650"/>
                </a:lnTo>
                <a:lnTo>
                  <a:pt x="2061756" y="245110"/>
                </a:lnTo>
                <a:lnTo>
                  <a:pt x="2064321" y="245110"/>
                </a:lnTo>
                <a:lnTo>
                  <a:pt x="2058136" y="246380"/>
                </a:lnTo>
                <a:lnTo>
                  <a:pt x="2057527" y="247650"/>
                </a:lnTo>
                <a:lnTo>
                  <a:pt x="2129688" y="240030"/>
                </a:lnTo>
                <a:lnTo>
                  <a:pt x="2115324" y="240030"/>
                </a:lnTo>
                <a:lnTo>
                  <a:pt x="2125929" y="238760"/>
                </a:lnTo>
                <a:lnTo>
                  <a:pt x="2135759" y="236220"/>
                </a:lnTo>
                <a:lnTo>
                  <a:pt x="2146033" y="234950"/>
                </a:lnTo>
                <a:lnTo>
                  <a:pt x="2157946" y="233680"/>
                </a:lnTo>
                <a:lnTo>
                  <a:pt x="2149779" y="236220"/>
                </a:lnTo>
                <a:lnTo>
                  <a:pt x="2159889" y="236220"/>
                </a:lnTo>
                <a:lnTo>
                  <a:pt x="2176259" y="233680"/>
                </a:lnTo>
                <a:lnTo>
                  <a:pt x="2186889" y="233680"/>
                </a:lnTo>
                <a:lnTo>
                  <a:pt x="2171547" y="236220"/>
                </a:lnTo>
                <a:lnTo>
                  <a:pt x="2192629" y="233680"/>
                </a:lnTo>
                <a:lnTo>
                  <a:pt x="2190585" y="231140"/>
                </a:lnTo>
                <a:lnTo>
                  <a:pt x="2205507" y="229870"/>
                </a:lnTo>
                <a:lnTo>
                  <a:pt x="2216886" y="229870"/>
                </a:lnTo>
                <a:lnTo>
                  <a:pt x="2215883" y="228600"/>
                </a:lnTo>
                <a:lnTo>
                  <a:pt x="2219934" y="227330"/>
                </a:lnTo>
                <a:lnTo>
                  <a:pt x="2227262" y="226060"/>
                </a:lnTo>
                <a:lnTo>
                  <a:pt x="2236076" y="224790"/>
                </a:lnTo>
                <a:lnTo>
                  <a:pt x="2244483" y="224790"/>
                </a:lnTo>
                <a:lnTo>
                  <a:pt x="2250465" y="223520"/>
                </a:lnTo>
                <a:lnTo>
                  <a:pt x="2263356" y="222250"/>
                </a:lnTo>
                <a:lnTo>
                  <a:pt x="2280196" y="219595"/>
                </a:lnTo>
                <a:lnTo>
                  <a:pt x="2280424" y="219710"/>
                </a:lnTo>
                <a:lnTo>
                  <a:pt x="2280450" y="219557"/>
                </a:lnTo>
                <a:lnTo>
                  <a:pt x="2287536" y="218440"/>
                </a:lnTo>
                <a:lnTo>
                  <a:pt x="2290254" y="189230"/>
                </a:lnTo>
                <a:lnTo>
                  <a:pt x="2283599" y="187960"/>
                </a:lnTo>
                <a:lnTo>
                  <a:pt x="2278316" y="186690"/>
                </a:lnTo>
                <a:lnTo>
                  <a:pt x="2275141" y="185420"/>
                </a:lnTo>
                <a:lnTo>
                  <a:pt x="2263419" y="181635"/>
                </a:lnTo>
                <a:lnTo>
                  <a:pt x="2263419" y="213360"/>
                </a:lnTo>
                <a:lnTo>
                  <a:pt x="2252980" y="210820"/>
                </a:lnTo>
                <a:lnTo>
                  <a:pt x="2263305" y="213321"/>
                </a:lnTo>
                <a:lnTo>
                  <a:pt x="2263419" y="181635"/>
                </a:lnTo>
                <a:lnTo>
                  <a:pt x="2274316" y="181610"/>
                </a:lnTo>
                <a:lnTo>
                  <a:pt x="2239861" y="176530"/>
                </a:lnTo>
                <a:lnTo>
                  <a:pt x="2235593" y="175260"/>
                </a:lnTo>
                <a:lnTo>
                  <a:pt x="2229612" y="173990"/>
                </a:lnTo>
                <a:lnTo>
                  <a:pt x="2220201" y="172720"/>
                </a:lnTo>
                <a:lnTo>
                  <a:pt x="2205698" y="171450"/>
                </a:lnTo>
                <a:lnTo>
                  <a:pt x="2206688" y="170180"/>
                </a:lnTo>
                <a:lnTo>
                  <a:pt x="2190432" y="170180"/>
                </a:lnTo>
                <a:lnTo>
                  <a:pt x="2179180" y="167640"/>
                </a:lnTo>
                <a:lnTo>
                  <a:pt x="2167915" y="165100"/>
                </a:lnTo>
                <a:lnTo>
                  <a:pt x="2175929" y="167640"/>
                </a:lnTo>
                <a:lnTo>
                  <a:pt x="2165286" y="166370"/>
                </a:lnTo>
                <a:lnTo>
                  <a:pt x="2155494" y="166370"/>
                </a:lnTo>
                <a:lnTo>
                  <a:pt x="2145246" y="165100"/>
                </a:lnTo>
                <a:lnTo>
                  <a:pt x="2133244" y="163830"/>
                </a:lnTo>
                <a:lnTo>
                  <a:pt x="2140572" y="162560"/>
                </a:lnTo>
                <a:lnTo>
                  <a:pt x="2127262" y="161290"/>
                </a:lnTo>
                <a:lnTo>
                  <a:pt x="2113965" y="160020"/>
                </a:lnTo>
                <a:lnTo>
                  <a:pt x="2113419" y="159943"/>
                </a:lnTo>
                <a:lnTo>
                  <a:pt x="2125827" y="160020"/>
                </a:lnTo>
                <a:lnTo>
                  <a:pt x="2141639" y="160020"/>
                </a:lnTo>
                <a:lnTo>
                  <a:pt x="2181047" y="157480"/>
                </a:lnTo>
                <a:lnTo>
                  <a:pt x="2201951" y="158686"/>
                </a:lnTo>
                <a:lnTo>
                  <a:pt x="2239492" y="157480"/>
                </a:lnTo>
                <a:lnTo>
                  <a:pt x="2280043" y="157480"/>
                </a:lnTo>
                <a:lnTo>
                  <a:pt x="2363698" y="160020"/>
                </a:lnTo>
                <a:lnTo>
                  <a:pt x="2360142" y="160020"/>
                </a:lnTo>
                <a:lnTo>
                  <a:pt x="2365819" y="161290"/>
                </a:lnTo>
                <a:lnTo>
                  <a:pt x="2394547" y="161290"/>
                </a:lnTo>
                <a:lnTo>
                  <a:pt x="2404884" y="162560"/>
                </a:lnTo>
                <a:lnTo>
                  <a:pt x="2390673" y="160020"/>
                </a:lnTo>
                <a:lnTo>
                  <a:pt x="2417407" y="160020"/>
                </a:lnTo>
                <a:lnTo>
                  <a:pt x="2429548" y="161290"/>
                </a:lnTo>
                <a:lnTo>
                  <a:pt x="2438120" y="162560"/>
                </a:lnTo>
                <a:lnTo>
                  <a:pt x="2463736" y="160020"/>
                </a:lnTo>
                <a:lnTo>
                  <a:pt x="2468346" y="161290"/>
                </a:lnTo>
                <a:lnTo>
                  <a:pt x="2472880" y="160020"/>
                </a:lnTo>
                <a:lnTo>
                  <a:pt x="2486406" y="163830"/>
                </a:lnTo>
                <a:lnTo>
                  <a:pt x="2495524" y="162560"/>
                </a:lnTo>
                <a:lnTo>
                  <a:pt x="2510167" y="162560"/>
                </a:lnTo>
                <a:lnTo>
                  <a:pt x="2525623" y="161290"/>
                </a:lnTo>
                <a:lnTo>
                  <a:pt x="2537117" y="160020"/>
                </a:lnTo>
                <a:lnTo>
                  <a:pt x="2541955" y="160020"/>
                </a:lnTo>
                <a:lnTo>
                  <a:pt x="2548864" y="161290"/>
                </a:lnTo>
                <a:lnTo>
                  <a:pt x="2551861" y="161290"/>
                </a:lnTo>
                <a:lnTo>
                  <a:pt x="2544965" y="162560"/>
                </a:lnTo>
                <a:lnTo>
                  <a:pt x="2638133" y="163830"/>
                </a:lnTo>
                <a:lnTo>
                  <a:pt x="2623629" y="162560"/>
                </a:lnTo>
                <a:lnTo>
                  <a:pt x="2627185" y="161290"/>
                </a:lnTo>
                <a:lnTo>
                  <a:pt x="2637866" y="160020"/>
                </a:lnTo>
                <a:lnTo>
                  <a:pt x="2651620" y="160020"/>
                </a:lnTo>
                <a:lnTo>
                  <a:pt x="2664358" y="161290"/>
                </a:lnTo>
                <a:lnTo>
                  <a:pt x="2656205" y="162560"/>
                </a:lnTo>
                <a:lnTo>
                  <a:pt x="2657437" y="163830"/>
                </a:lnTo>
                <a:lnTo>
                  <a:pt x="2663748" y="165100"/>
                </a:lnTo>
                <a:lnTo>
                  <a:pt x="2670848" y="166370"/>
                </a:lnTo>
                <a:lnTo>
                  <a:pt x="2674607" y="165100"/>
                </a:lnTo>
                <a:lnTo>
                  <a:pt x="2670962" y="163830"/>
                </a:lnTo>
                <a:lnTo>
                  <a:pt x="2666200" y="163830"/>
                </a:lnTo>
                <a:lnTo>
                  <a:pt x="2666542" y="162560"/>
                </a:lnTo>
                <a:lnTo>
                  <a:pt x="2681198" y="161290"/>
                </a:lnTo>
                <a:lnTo>
                  <a:pt x="2724658" y="161290"/>
                </a:lnTo>
                <a:lnTo>
                  <a:pt x="2715133" y="162560"/>
                </a:lnTo>
                <a:lnTo>
                  <a:pt x="2729522" y="162560"/>
                </a:lnTo>
                <a:lnTo>
                  <a:pt x="2753804" y="165100"/>
                </a:lnTo>
                <a:lnTo>
                  <a:pt x="2768028" y="166370"/>
                </a:lnTo>
                <a:lnTo>
                  <a:pt x="2781262" y="165100"/>
                </a:lnTo>
                <a:lnTo>
                  <a:pt x="2797149" y="165100"/>
                </a:lnTo>
                <a:lnTo>
                  <a:pt x="2797416" y="162560"/>
                </a:lnTo>
                <a:lnTo>
                  <a:pt x="2810916" y="162560"/>
                </a:lnTo>
                <a:lnTo>
                  <a:pt x="2814256" y="163830"/>
                </a:lnTo>
                <a:lnTo>
                  <a:pt x="2814066" y="165100"/>
                </a:lnTo>
                <a:lnTo>
                  <a:pt x="2830665" y="165100"/>
                </a:lnTo>
                <a:lnTo>
                  <a:pt x="3158528" y="165100"/>
                </a:lnTo>
                <a:lnTo>
                  <a:pt x="3163100" y="166370"/>
                </a:lnTo>
                <a:lnTo>
                  <a:pt x="3049663" y="166370"/>
                </a:lnTo>
                <a:lnTo>
                  <a:pt x="3068878" y="167640"/>
                </a:lnTo>
                <a:lnTo>
                  <a:pt x="3179711" y="170992"/>
                </a:lnTo>
                <a:lnTo>
                  <a:pt x="3185947" y="172720"/>
                </a:lnTo>
                <a:lnTo>
                  <a:pt x="3186188" y="171170"/>
                </a:lnTo>
                <a:lnTo>
                  <a:pt x="3195624" y="171450"/>
                </a:lnTo>
                <a:lnTo>
                  <a:pt x="3205302" y="106680"/>
                </a:lnTo>
                <a:close/>
              </a:path>
            </a:pathLst>
          </a:custGeom>
          <a:solidFill>
            <a:srgbClr val="A6863A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15647" y="2183965"/>
            <a:ext cx="6959203" cy="2553824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/>
          <a:p>
            <a:pPr marL="11906" marR="4763" defTabSz="857250">
              <a:lnSpc>
                <a:spcPct val="146900"/>
              </a:lnSpc>
              <a:spcBef>
                <a:spcPts val="84"/>
              </a:spcBef>
              <a:tabLst>
                <a:tab pos="1532930" algn="l"/>
                <a:tab pos="1579958" algn="l"/>
                <a:tab pos="2343745" algn="l"/>
                <a:tab pos="2762845" algn="l"/>
                <a:tab pos="3386733" algn="l"/>
                <a:tab pos="3537347" algn="l"/>
                <a:tab pos="4655939" algn="l"/>
                <a:tab pos="5567958" algn="l"/>
              </a:tabLst>
            </a:pPr>
            <a:r>
              <a:rPr sz="3750" kern="0" spc="698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3750" kern="0" spc="169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750" kern="0" spc="-628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492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750" kern="0" spc="-38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750" kern="0">
                <a:solidFill>
                  <a:srgbClr val="FFFFFF"/>
                </a:solidFill>
                <a:latin typeface="Tahoma"/>
                <a:cs typeface="Tahoma"/>
              </a:rPr>
              <a:t>		</a:t>
            </a:r>
            <a:r>
              <a:rPr sz="3750" kern="0" spc="464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750" kern="0" spc="-66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750" kern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750" kern="0" spc="-38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750" kern="0" spc="-64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47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3750" kern="0" spc="-638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403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750" kern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750" kern="0" spc="47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3750" kern="0" spc="-64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82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750" kern="0" spc="295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3750" kern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750" kern="0" spc="-1116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394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3750" kern="0" spc="-64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356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750" kern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750" kern="0" spc="-38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750" kern="0" spc="-638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47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3750" kern="0" spc="-633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511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750" kern="0" spc="-19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750" kern="0" spc="-633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441">
                <a:solidFill>
                  <a:srgbClr val="FFFFFF"/>
                </a:solidFill>
                <a:latin typeface="Tahoma"/>
                <a:cs typeface="Tahoma"/>
              </a:rPr>
              <a:t>w </a:t>
            </a:r>
            <a:r>
              <a:rPr sz="3750" kern="0" spc="-277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750" kern="0" spc="-64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394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3750" kern="0" spc="-64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277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750" kern="0" spc="-638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8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750" kern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750" kern="0" spc="-169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3750" kern="0" spc="-638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211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3750" kern="0" spc="-638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1439">
                <a:solidFill>
                  <a:srgbClr val="FFFFFF"/>
                </a:solidFill>
                <a:latin typeface="Tahoma"/>
                <a:cs typeface="Tahoma"/>
              </a:rPr>
              <a:t>%</a:t>
            </a:r>
            <a:r>
              <a:rPr sz="3750" kern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750" kern="0" spc="-347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750" kern="0" spc="-64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47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750" kern="0">
                <a:solidFill>
                  <a:srgbClr val="FFFFFF"/>
                </a:solidFill>
                <a:latin typeface="Tahoma"/>
                <a:cs typeface="Tahoma"/>
              </a:rPr>
              <a:t>		</a:t>
            </a:r>
            <a:r>
              <a:rPr sz="3750" kern="0" spc="-347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750" kern="0" spc="-64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314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3750" kern="0" spc="-64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277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750" kern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750" kern="0" spc="94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750" kern="0" spc="-64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347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750" kern="0" spc="-64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347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750" kern="0" spc="-64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14">
                <a:solidFill>
                  <a:srgbClr val="FFFFFF"/>
                </a:solidFill>
                <a:latin typeface="Tahoma"/>
                <a:cs typeface="Tahoma"/>
              </a:rPr>
              <a:t>d</a:t>
            </a:r>
            <a:endParaRPr sz="375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1906" defTabSz="857250">
              <a:spcBef>
                <a:spcPts val="2109"/>
              </a:spcBef>
              <a:tabLst>
                <a:tab pos="2099072" algn="l"/>
              </a:tabLst>
            </a:pPr>
            <a:r>
              <a:rPr sz="3750" kern="0" spc="558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750" kern="0" spc="28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3750" kern="0" spc="-633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191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750" kern="0" spc="-638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191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750" kern="0" spc="-633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90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750" kern="0" spc="375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750" kern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750" kern="0" spc="-277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750" kern="0" spc="-64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314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750" kern="0" spc="-64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314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750" kern="0" spc="-64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314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3750" kern="0" spc="-64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-277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750" kern="0" spc="-64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kern="0" spc="998">
                <a:solidFill>
                  <a:srgbClr val="FFFFFF"/>
                </a:solidFill>
                <a:latin typeface="Tahoma"/>
                <a:cs typeface="Tahoma"/>
              </a:rPr>
              <a:t>ll</a:t>
            </a:r>
            <a:r>
              <a:rPr sz="3750" kern="0" spc="469">
                <a:solidFill>
                  <a:srgbClr val="FFFFFF"/>
                </a:solidFill>
                <a:latin typeface="Tahoma"/>
                <a:cs typeface="Tahoma"/>
              </a:rPr>
              <a:t>y</a:t>
            </a:r>
            <a:endParaRPr sz="375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86558" y="5477511"/>
            <a:ext cx="7527727" cy="8930"/>
          </a:xfrm>
          <a:custGeom>
            <a:avLst/>
            <a:gdLst/>
            <a:ahLst/>
            <a:cxnLst/>
            <a:rect l="l" t="t" r="r" b="b"/>
            <a:pathLst>
              <a:path w="8029575" h="9525">
                <a:moveTo>
                  <a:pt x="8029574" y="9524"/>
                </a:moveTo>
                <a:lnTo>
                  <a:pt x="0" y="9524"/>
                </a:lnTo>
                <a:lnTo>
                  <a:pt x="0" y="0"/>
                </a:lnTo>
                <a:lnTo>
                  <a:pt x="8029574" y="0"/>
                </a:lnTo>
                <a:lnTo>
                  <a:pt x="8029574" y="9524"/>
                </a:lnTo>
                <a:close/>
              </a:path>
            </a:pathLst>
          </a:custGeom>
          <a:solidFill>
            <a:srgbClr val="CFCF59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C4E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5476131"/>
            <a:ext cx="1374859" cy="130373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8138" y="3111563"/>
            <a:ext cx="125016" cy="12501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98138" y="3647344"/>
            <a:ext cx="125016" cy="1250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8138" y="4183125"/>
            <a:ext cx="125016" cy="12501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98138" y="4718907"/>
            <a:ext cx="125016" cy="12501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273131" y="1209230"/>
            <a:ext cx="7816453" cy="5061674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27497" marR="824508" indent="-916186" defTabSz="857250">
              <a:lnSpc>
                <a:spcPct val="115500"/>
              </a:lnSpc>
              <a:spcBef>
                <a:spcPts val="94"/>
              </a:spcBef>
              <a:tabLst>
                <a:tab pos="4132659" algn="l"/>
              </a:tabLst>
            </a:pPr>
            <a:r>
              <a:rPr sz="3703" kern="0" spc="430">
                <a:solidFill>
                  <a:srgbClr val="A6863A"/>
                </a:solidFill>
                <a:latin typeface="Trebuchet MS"/>
                <a:cs typeface="Trebuchet MS"/>
              </a:rPr>
              <a:t>we</a:t>
            </a:r>
            <a:r>
              <a:rPr sz="3703" kern="0" spc="-103">
                <a:solidFill>
                  <a:srgbClr val="A6863A"/>
                </a:solidFill>
                <a:latin typeface="Trebuchet MS"/>
                <a:cs typeface="Trebuchet MS"/>
              </a:rPr>
              <a:t> </a:t>
            </a:r>
            <a:r>
              <a:rPr sz="3703" kern="0" spc="858">
                <a:solidFill>
                  <a:srgbClr val="A6863A"/>
                </a:solidFill>
                <a:latin typeface="Trebuchet MS"/>
                <a:cs typeface="Trebuchet MS"/>
              </a:rPr>
              <a:t>also</a:t>
            </a:r>
            <a:r>
              <a:rPr sz="3703" kern="0" spc="-103">
                <a:solidFill>
                  <a:srgbClr val="A6863A"/>
                </a:solidFill>
                <a:latin typeface="Trebuchet MS"/>
                <a:cs typeface="Trebuchet MS"/>
              </a:rPr>
              <a:t> </a:t>
            </a:r>
            <a:r>
              <a:rPr sz="3703" kern="0" spc="586">
                <a:solidFill>
                  <a:srgbClr val="A6863A"/>
                </a:solidFill>
                <a:latin typeface="Trebuchet MS"/>
                <a:cs typeface="Trebuchet MS"/>
              </a:rPr>
              <a:t>waste</a:t>
            </a:r>
            <a:r>
              <a:rPr sz="3703" kern="0">
                <a:solidFill>
                  <a:srgbClr val="A6863A"/>
                </a:solidFill>
                <a:latin typeface="Trebuchet MS"/>
                <a:cs typeface="Trebuchet MS"/>
              </a:rPr>
              <a:t>	</a:t>
            </a:r>
            <a:r>
              <a:rPr sz="3703" kern="0" spc="642">
                <a:solidFill>
                  <a:srgbClr val="A6863A"/>
                </a:solidFill>
                <a:latin typeface="Trebuchet MS"/>
                <a:cs typeface="Trebuchet MS"/>
              </a:rPr>
              <a:t>Resources </a:t>
            </a:r>
            <a:r>
              <a:rPr sz="3703" kern="0" spc="520">
                <a:solidFill>
                  <a:srgbClr val="A6863A"/>
                </a:solidFill>
                <a:latin typeface="Trebuchet MS"/>
                <a:cs typeface="Trebuchet MS"/>
              </a:rPr>
              <a:t>used</a:t>
            </a:r>
            <a:r>
              <a:rPr sz="3703" kern="0" spc="-107">
                <a:solidFill>
                  <a:srgbClr val="A6863A"/>
                </a:solidFill>
                <a:latin typeface="Trebuchet MS"/>
                <a:cs typeface="Trebuchet MS"/>
              </a:rPr>
              <a:t> </a:t>
            </a:r>
            <a:r>
              <a:rPr sz="3703" kern="0" spc="778">
                <a:solidFill>
                  <a:srgbClr val="A6863A"/>
                </a:solidFill>
                <a:latin typeface="Trebuchet MS"/>
                <a:cs typeface="Trebuchet MS"/>
              </a:rPr>
              <a:t>to</a:t>
            </a:r>
            <a:r>
              <a:rPr sz="3703" kern="0" spc="-107">
                <a:solidFill>
                  <a:srgbClr val="A6863A"/>
                </a:solidFill>
                <a:latin typeface="Trebuchet MS"/>
                <a:cs typeface="Trebuchet MS"/>
              </a:rPr>
              <a:t> </a:t>
            </a:r>
            <a:r>
              <a:rPr sz="3703" kern="0" spc="791">
                <a:solidFill>
                  <a:srgbClr val="A6863A"/>
                </a:solidFill>
                <a:latin typeface="Trebuchet MS"/>
                <a:cs typeface="Trebuchet MS"/>
              </a:rPr>
              <a:t>Grow</a:t>
            </a:r>
            <a:r>
              <a:rPr sz="3703" kern="0" spc="-113">
                <a:solidFill>
                  <a:srgbClr val="A6863A"/>
                </a:solidFill>
                <a:latin typeface="Trebuchet MS"/>
                <a:cs typeface="Trebuchet MS"/>
              </a:rPr>
              <a:t> </a:t>
            </a:r>
            <a:r>
              <a:rPr sz="3703" kern="0" spc="464">
                <a:solidFill>
                  <a:srgbClr val="A6863A"/>
                </a:solidFill>
                <a:latin typeface="Trebuchet MS"/>
                <a:cs typeface="Trebuchet MS"/>
              </a:rPr>
              <a:t>Food:</a:t>
            </a:r>
            <a:endParaRPr sz="3703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320998" defTabSz="857250">
              <a:spcBef>
                <a:spcPts val="2991"/>
              </a:spcBef>
            </a:pPr>
            <a:r>
              <a:rPr sz="3000" kern="0" spc="150">
                <a:solidFill>
                  <a:schemeClr val="bg1"/>
                </a:solidFill>
                <a:latin typeface="Trebuchet MS"/>
                <a:cs typeface="Trebuchet MS"/>
              </a:rPr>
              <a:t>Land</a:t>
            </a:r>
            <a:r>
              <a:rPr sz="3000" kern="0" spc="-103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3000" kern="0">
                <a:solidFill>
                  <a:schemeClr val="bg1"/>
                </a:solidFill>
                <a:latin typeface="Trebuchet MS"/>
                <a:cs typeface="Trebuchet MS"/>
              </a:rPr>
              <a:t>(52%</a:t>
            </a:r>
            <a:r>
              <a:rPr sz="3000" kern="0" spc="-107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3000" kern="0" spc="178">
                <a:solidFill>
                  <a:schemeClr val="bg1"/>
                </a:solidFill>
                <a:latin typeface="Trebuchet MS"/>
                <a:cs typeface="Trebuchet MS"/>
              </a:rPr>
              <a:t>used</a:t>
            </a:r>
            <a:r>
              <a:rPr sz="3000" kern="0" spc="-98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3000" kern="0">
                <a:solidFill>
                  <a:schemeClr val="bg1"/>
                </a:solidFill>
                <a:latin typeface="Trebuchet MS"/>
                <a:cs typeface="Trebuchet MS"/>
              </a:rPr>
              <a:t>for</a:t>
            </a:r>
            <a:r>
              <a:rPr sz="3000" kern="0" spc="-103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3000" kern="0" spc="-23">
                <a:solidFill>
                  <a:schemeClr val="bg1"/>
                </a:solidFill>
                <a:latin typeface="Trebuchet MS"/>
                <a:cs typeface="Trebuchet MS"/>
              </a:rPr>
              <a:t>ag)</a:t>
            </a:r>
            <a:endParaRPr sz="3000" ker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320998" marR="571500" defTabSz="857250">
              <a:lnSpc>
                <a:spcPct val="117200"/>
              </a:lnSpc>
            </a:pPr>
            <a:r>
              <a:rPr sz="3000" kern="0" spc="98">
                <a:solidFill>
                  <a:schemeClr val="bg1"/>
                </a:solidFill>
                <a:latin typeface="Trebuchet MS"/>
                <a:cs typeface="Trebuchet MS"/>
              </a:rPr>
              <a:t>Water</a:t>
            </a:r>
            <a:r>
              <a:rPr sz="3000" kern="0" spc="-14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3000" kern="0" spc="136">
                <a:solidFill>
                  <a:schemeClr val="bg1"/>
                </a:solidFill>
                <a:latin typeface="Trebuchet MS"/>
                <a:cs typeface="Trebuchet MS"/>
              </a:rPr>
              <a:t>(80%</a:t>
            </a:r>
            <a:r>
              <a:rPr sz="3000" kern="0" spc="-19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3000" kern="0">
                <a:solidFill>
                  <a:schemeClr val="bg1"/>
                </a:solidFill>
                <a:latin typeface="Trebuchet MS"/>
                <a:cs typeface="Trebuchet MS"/>
              </a:rPr>
              <a:t>of</a:t>
            </a:r>
            <a:r>
              <a:rPr sz="3000" kern="0" spc="-14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3000" kern="0">
                <a:solidFill>
                  <a:schemeClr val="bg1"/>
                </a:solidFill>
                <a:latin typeface="Trebuchet MS"/>
                <a:cs typeface="Trebuchet MS"/>
              </a:rPr>
              <a:t>freshwater</a:t>
            </a:r>
            <a:r>
              <a:rPr sz="3000" kern="0" spc="-14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3000" kern="0" spc="66">
                <a:solidFill>
                  <a:schemeClr val="bg1"/>
                </a:solidFill>
                <a:latin typeface="Trebuchet MS"/>
                <a:cs typeface="Trebuchet MS"/>
              </a:rPr>
              <a:t>supply) </a:t>
            </a:r>
            <a:r>
              <a:rPr sz="3000" kern="0" spc="98">
                <a:solidFill>
                  <a:schemeClr val="bg1"/>
                </a:solidFill>
                <a:latin typeface="Trebuchet MS"/>
                <a:cs typeface="Trebuchet MS"/>
              </a:rPr>
              <a:t>Labor</a:t>
            </a:r>
            <a:endParaRPr sz="3000" ker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320998" defTabSz="857250">
              <a:spcBef>
                <a:spcPts val="619"/>
              </a:spcBef>
            </a:pPr>
            <a:r>
              <a:rPr sz="3000" kern="0" spc="141">
                <a:solidFill>
                  <a:schemeClr val="bg1"/>
                </a:solidFill>
                <a:latin typeface="Trebuchet MS"/>
                <a:cs typeface="Trebuchet MS"/>
              </a:rPr>
              <a:t>Energy</a:t>
            </a:r>
            <a:r>
              <a:rPr sz="3000" kern="0" spc="-56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3000" kern="0" spc="173">
                <a:solidFill>
                  <a:schemeClr val="bg1"/>
                </a:solidFill>
                <a:latin typeface="Trebuchet MS"/>
                <a:cs typeface="Trebuchet MS"/>
              </a:rPr>
              <a:t>-</a:t>
            </a:r>
            <a:r>
              <a:rPr sz="3000" kern="0" spc="-56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3000" kern="0" spc="-19">
                <a:solidFill>
                  <a:schemeClr val="bg1"/>
                </a:solidFill>
                <a:latin typeface="Trebuchet MS"/>
                <a:cs typeface="Trebuchet MS"/>
              </a:rPr>
              <a:t>transportation,</a:t>
            </a:r>
            <a:r>
              <a:rPr sz="3000" kern="0" spc="-52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3000" kern="0">
                <a:solidFill>
                  <a:schemeClr val="bg1"/>
                </a:solidFill>
                <a:latin typeface="Trebuchet MS"/>
                <a:cs typeface="Trebuchet MS"/>
              </a:rPr>
              <a:t>storage,</a:t>
            </a:r>
            <a:r>
              <a:rPr sz="3000" kern="0" spc="-56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3000" kern="0" spc="-19">
                <a:solidFill>
                  <a:schemeClr val="bg1"/>
                </a:solidFill>
                <a:latin typeface="Trebuchet MS"/>
                <a:cs typeface="Trebuchet MS"/>
              </a:rPr>
              <a:t>etc.</a:t>
            </a:r>
            <a:endParaRPr sz="3000" ker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defTabSz="857250"/>
            <a:endParaRPr sz="525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06003" defTabSz="857250">
              <a:tabLst>
                <a:tab pos="7639050" algn="l"/>
              </a:tabLst>
            </a:pPr>
            <a:r>
              <a:rPr sz="2953" u="heavy" kern="0" spc="427">
                <a:solidFill>
                  <a:schemeClr val="bg1"/>
                </a:solidFill>
                <a:uFill>
                  <a:solidFill>
                    <a:srgbClr val="CFCF5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953" u="heavy" kern="0" spc="577">
                <a:solidFill>
                  <a:schemeClr val="bg1"/>
                </a:solidFill>
                <a:uFill>
                  <a:solidFill>
                    <a:srgbClr val="CFCF59"/>
                  </a:solidFill>
                </a:uFill>
                <a:latin typeface="Trebuchet MS"/>
                <a:cs typeface="Trebuchet MS"/>
              </a:rPr>
              <a:t>8%</a:t>
            </a:r>
            <a:r>
              <a:rPr sz="2953" u="heavy" kern="0" spc="-84">
                <a:solidFill>
                  <a:schemeClr val="bg1"/>
                </a:solidFill>
                <a:uFill>
                  <a:solidFill>
                    <a:srgbClr val="CFCF59"/>
                  </a:solidFill>
                </a:uFill>
                <a:latin typeface="Trebuchet MS"/>
                <a:cs typeface="Trebuchet MS"/>
              </a:rPr>
              <a:t> </a:t>
            </a:r>
            <a:r>
              <a:rPr sz="2953" u="heavy" kern="0" spc="595">
                <a:solidFill>
                  <a:schemeClr val="bg1"/>
                </a:solidFill>
                <a:uFill>
                  <a:solidFill>
                    <a:srgbClr val="CFCF59"/>
                  </a:solidFill>
                </a:uFill>
                <a:latin typeface="Trebuchet MS"/>
                <a:cs typeface="Trebuchet MS"/>
              </a:rPr>
              <a:t>is</a:t>
            </a:r>
            <a:r>
              <a:rPr sz="2953" u="heavy" kern="0" spc="-89">
                <a:solidFill>
                  <a:schemeClr val="bg1"/>
                </a:solidFill>
                <a:uFill>
                  <a:solidFill>
                    <a:srgbClr val="CFCF59"/>
                  </a:solidFill>
                </a:uFill>
                <a:latin typeface="Trebuchet MS"/>
                <a:cs typeface="Trebuchet MS"/>
              </a:rPr>
              <a:t> </a:t>
            </a:r>
            <a:r>
              <a:rPr sz="2953" u="heavy" kern="0" spc="441">
                <a:solidFill>
                  <a:schemeClr val="bg1"/>
                </a:solidFill>
                <a:uFill>
                  <a:solidFill>
                    <a:srgbClr val="CFCF59"/>
                  </a:solidFill>
                </a:uFill>
                <a:latin typeface="Trebuchet MS"/>
                <a:cs typeface="Trebuchet MS"/>
              </a:rPr>
              <a:t>composted*</a:t>
            </a:r>
            <a:r>
              <a:rPr sz="2953" u="heavy" kern="0">
                <a:solidFill>
                  <a:srgbClr val="3C4553"/>
                </a:solidFill>
                <a:uFill>
                  <a:solidFill>
                    <a:srgbClr val="CFCF59"/>
                  </a:solidFill>
                </a:uFill>
                <a:latin typeface="Trebuchet MS"/>
                <a:cs typeface="Trebuchet MS"/>
              </a:rPr>
              <a:t>	</a:t>
            </a:r>
            <a:endParaRPr sz="2953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68799" y="528398"/>
            <a:ext cx="5532834" cy="664909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>
              <a:spcBef>
                <a:spcPts val="122"/>
              </a:spcBef>
              <a:tabLst>
                <a:tab pos="1724025" algn="l"/>
                <a:tab pos="2616994" algn="l"/>
                <a:tab pos="4279702" algn="l"/>
              </a:tabLst>
            </a:pPr>
            <a:r>
              <a:rPr sz="4219" b="0" spc="89">
                <a:solidFill>
                  <a:srgbClr val="A6863A"/>
                </a:solidFill>
              </a:rPr>
              <a:t>When</a:t>
            </a:r>
            <a:r>
              <a:rPr sz="4219" b="0">
                <a:solidFill>
                  <a:srgbClr val="A6863A"/>
                </a:solidFill>
              </a:rPr>
              <a:t>	</a:t>
            </a:r>
            <a:r>
              <a:rPr sz="4219" b="0" spc="-309">
                <a:solidFill>
                  <a:srgbClr val="A6863A"/>
                </a:solidFill>
              </a:rPr>
              <a:t>we</a:t>
            </a:r>
            <a:r>
              <a:rPr sz="4219" b="0">
                <a:solidFill>
                  <a:srgbClr val="A6863A"/>
                </a:solidFill>
              </a:rPr>
              <a:t>	</a:t>
            </a:r>
            <a:r>
              <a:rPr sz="4219" b="0" spc="-9">
                <a:solidFill>
                  <a:srgbClr val="A6863A"/>
                </a:solidFill>
              </a:rPr>
              <a:t>waste</a:t>
            </a:r>
            <a:r>
              <a:rPr sz="4219" b="0">
                <a:solidFill>
                  <a:srgbClr val="A6863A"/>
                </a:solidFill>
              </a:rPr>
              <a:t>	</a:t>
            </a:r>
            <a:r>
              <a:rPr sz="4219" b="0" spc="-9">
                <a:solidFill>
                  <a:srgbClr val="A6863A"/>
                </a:solidFill>
              </a:rPr>
              <a:t>food,</a:t>
            </a:r>
            <a:endParaRPr sz="4219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FC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CFCF59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85251" y="284463"/>
            <a:ext cx="5237559" cy="32584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>
              <a:spcBef>
                <a:spcPts val="122"/>
              </a:spcBef>
              <a:tabLst>
                <a:tab pos="1906191" algn="l"/>
                <a:tab pos="2141934" algn="l"/>
                <a:tab pos="2875359" algn="l"/>
                <a:tab pos="3412331" algn="l"/>
                <a:tab pos="3649861" algn="l"/>
                <a:tab pos="4145756" algn="l"/>
              </a:tabLst>
            </a:pPr>
            <a:r>
              <a:rPr sz="2016" spc="544">
                <a:solidFill>
                  <a:srgbClr val="3C4553"/>
                </a:solidFill>
                <a:latin typeface="Calibri"/>
                <a:cs typeface="Calibri"/>
              </a:rPr>
              <a:t>LANDFILLS</a:t>
            </a:r>
            <a:r>
              <a:rPr sz="2016">
                <a:solidFill>
                  <a:srgbClr val="3C4553"/>
                </a:solidFill>
                <a:latin typeface="Calibri"/>
                <a:cs typeface="Calibri"/>
              </a:rPr>
              <a:t>	</a:t>
            </a:r>
            <a:r>
              <a:rPr sz="2016" spc="117">
                <a:solidFill>
                  <a:srgbClr val="3C4553"/>
                </a:solidFill>
                <a:latin typeface="Calibri"/>
                <a:cs typeface="Calibri"/>
              </a:rPr>
              <a:t>-</a:t>
            </a:r>
            <a:r>
              <a:rPr sz="2016">
                <a:solidFill>
                  <a:srgbClr val="3C4553"/>
                </a:solidFill>
                <a:latin typeface="Calibri"/>
                <a:cs typeface="Calibri"/>
              </a:rPr>
              <a:t>	</a:t>
            </a:r>
            <a:r>
              <a:rPr sz="2016" spc="309">
                <a:solidFill>
                  <a:srgbClr val="3C4553"/>
                </a:solidFill>
                <a:latin typeface="Calibri"/>
                <a:cs typeface="Calibri"/>
              </a:rPr>
              <a:t>52</a:t>
            </a:r>
            <a:r>
              <a:rPr sz="2016" spc="-211">
                <a:solidFill>
                  <a:srgbClr val="3C4553"/>
                </a:solidFill>
                <a:latin typeface="Calibri"/>
                <a:cs typeface="Calibri"/>
              </a:rPr>
              <a:t> </a:t>
            </a:r>
            <a:r>
              <a:rPr sz="2016" spc="258">
                <a:solidFill>
                  <a:srgbClr val="3C4553"/>
                </a:solidFill>
                <a:latin typeface="Calibri"/>
                <a:cs typeface="Calibri"/>
              </a:rPr>
              <a:t>%</a:t>
            </a:r>
            <a:r>
              <a:rPr sz="2016">
                <a:solidFill>
                  <a:srgbClr val="3C4553"/>
                </a:solidFill>
                <a:latin typeface="Calibri"/>
                <a:cs typeface="Calibri"/>
              </a:rPr>
              <a:t>	</a:t>
            </a:r>
            <a:r>
              <a:rPr sz="2016" spc="413">
                <a:solidFill>
                  <a:srgbClr val="3C4553"/>
                </a:solidFill>
                <a:latin typeface="Calibri"/>
                <a:cs typeface="Calibri"/>
              </a:rPr>
              <a:t>US</a:t>
            </a:r>
            <a:r>
              <a:rPr sz="2016">
                <a:solidFill>
                  <a:srgbClr val="3C4553"/>
                </a:solidFill>
                <a:latin typeface="Calibri"/>
                <a:cs typeface="Calibri"/>
              </a:rPr>
              <a:t>	</a:t>
            </a:r>
            <a:r>
              <a:rPr sz="2016" spc="-47">
                <a:solidFill>
                  <a:srgbClr val="3C4553"/>
                </a:solidFill>
                <a:latin typeface="Calibri"/>
                <a:cs typeface="Calibri"/>
              </a:rPr>
              <a:t>/</a:t>
            </a:r>
            <a:r>
              <a:rPr sz="2016">
                <a:solidFill>
                  <a:srgbClr val="3C4553"/>
                </a:solidFill>
                <a:latin typeface="Calibri"/>
                <a:cs typeface="Calibri"/>
              </a:rPr>
              <a:t>	</a:t>
            </a:r>
            <a:r>
              <a:rPr sz="2016" spc="-230">
                <a:solidFill>
                  <a:srgbClr val="3C4553"/>
                </a:solidFill>
                <a:latin typeface="Calibri"/>
                <a:cs typeface="Calibri"/>
              </a:rPr>
              <a:t>1</a:t>
            </a:r>
            <a:r>
              <a:rPr sz="2016" spc="-206">
                <a:solidFill>
                  <a:srgbClr val="3C4553"/>
                </a:solidFill>
                <a:latin typeface="Calibri"/>
                <a:cs typeface="Calibri"/>
              </a:rPr>
              <a:t> </a:t>
            </a:r>
            <a:r>
              <a:rPr sz="2016" spc="258">
                <a:solidFill>
                  <a:srgbClr val="3C4553"/>
                </a:solidFill>
                <a:latin typeface="Calibri"/>
                <a:cs typeface="Calibri"/>
              </a:rPr>
              <a:t>%</a:t>
            </a:r>
            <a:r>
              <a:rPr sz="2016">
                <a:solidFill>
                  <a:srgbClr val="3C4553"/>
                </a:solidFill>
                <a:latin typeface="Calibri"/>
                <a:cs typeface="Calibri"/>
              </a:rPr>
              <a:t>	</a:t>
            </a:r>
            <a:r>
              <a:rPr sz="2016" spc="563">
                <a:solidFill>
                  <a:srgbClr val="3C4553"/>
                </a:solidFill>
                <a:latin typeface="Calibri"/>
                <a:cs typeface="Calibri"/>
              </a:rPr>
              <a:t>DELCO</a:t>
            </a:r>
            <a:endParaRPr sz="2016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85251" y="585956"/>
            <a:ext cx="5359003" cy="889010"/>
          </a:xfrm>
          <a:prstGeom prst="rect">
            <a:avLst/>
          </a:prstGeom>
        </p:spPr>
        <p:txBody>
          <a:bodyPr vert="horz" wrap="square" lIns="0" tIns="63103" rIns="0" bIns="0" rtlCol="0">
            <a:spAutoFit/>
          </a:bodyPr>
          <a:lstStyle/>
          <a:p>
            <a:pPr marL="11906" defTabSz="857250">
              <a:spcBef>
                <a:spcPts val="497"/>
              </a:spcBef>
            </a:pPr>
            <a:r>
              <a:rPr sz="1828" kern="0" spc="159">
                <a:solidFill>
                  <a:srgbClr val="FFFFFF"/>
                </a:solidFill>
                <a:latin typeface="Tahoma"/>
                <a:cs typeface="Tahoma"/>
              </a:rPr>
              <a:t>Meant</a:t>
            </a:r>
            <a:r>
              <a:rPr sz="1828" kern="0" spc="-56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 spc="122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sz="1828" kern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 spc="80">
                <a:solidFill>
                  <a:srgbClr val="FFFFFF"/>
                </a:solidFill>
                <a:latin typeface="Tahoma"/>
                <a:cs typeface="Tahoma"/>
              </a:rPr>
              <a:t>store</a:t>
            </a:r>
            <a:r>
              <a:rPr sz="1828" kern="0" spc="-56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 spc="89">
                <a:solidFill>
                  <a:srgbClr val="FFFFFF"/>
                </a:solidFill>
                <a:latin typeface="Tahoma"/>
                <a:cs typeface="Tahoma"/>
              </a:rPr>
              <a:t>trash</a:t>
            </a:r>
            <a:r>
              <a:rPr sz="1828" kern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828" kern="0" spc="-56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 spc="145">
                <a:solidFill>
                  <a:srgbClr val="FFFFFF"/>
                </a:solidFill>
                <a:latin typeface="Tahoma"/>
                <a:cs typeface="Tahoma"/>
              </a:rPr>
              <a:t>not</a:t>
            </a:r>
            <a:r>
              <a:rPr sz="1828" kern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 spc="98">
                <a:solidFill>
                  <a:srgbClr val="FFFFFF"/>
                </a:solidFill>
                <a:latin typeface="Tahoma"/>
                <a:cs typeface="Tahoma"/>
              </a:rPr>
              <a:t>process</a:t>
            </a:r>
            <a:endParaRPr sz="1828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1906" marR="4763" defTabSz="857250">
              <a:lnSpc>
                <a:spcPct val="118000"/>
              </a:lnSpc>
            </a:pPr>
            <a:r>
              <a:rPr sz="1547" i="1" kern="0" spc="191">
                <a:solidFill>
                  <a:srgbClr val="FFFFFF"/>
                </a:solidFill>
                <a:latin typeface="Calibri"/>
                <a:cs typeface="Calibri"/>
              </a:rPr>
              <a:t>Organic</a:t>
            </a:r>
            <a:r>
              <a:rPr sz="1547" i="1" kern="0" spc="6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47" i="1" kern="0" spc="164">
                <a:solidFill>
                  <a:srgbClr val="FFFFFF"/>
                </a:solidFill>
                <a:latin typeface="Calibri"/>
                <a:cs typeface="Calibri"/>
              </a:rPr>
              <a:t>materials</a:t>
            </a:r>
            <a:r>
              <a:rPr sz="1547" i="1" kern="0" spc="6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47" i="1" kern="0" spc="197">
                <a:solidFill>
                  <a:srgbClr val="FFFFFF"/>
                </a:solidFill>
                <a:latin typeface="Calibri"/>
                <a:cs typeface="Calibri"/>
              </a:rPr>
              <a:t>cannot</a:t>
            </a:r>
            <a:r>
              <a:rPr sz="1547" i="1" kern="0" spc="6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47" i="1" kern="0" spc="191">
                <a:solidFill>
                  <a:srgbClr val="FFFFFF"/>
                </a:solidFill>
                <a:latin typeface="Calibri"/>
                <a:cs typeface="Calibri"/>
              </a:rPr>
              <a:t>biodegrade</a:t>
            </a:r>
            <a:r>
              <a:rPr sz="1547" i="1" kern="0" spc="6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47" i="1" kern="0" spc="145">
                <a:solidFill>
                  <a:srgbClr val="FFFFFF"/>
                </a:solidFill>
                <a:latin typeface="Calibri"/>
                <a:cs typeface="Calibri"/>
              </a:rPr>
              <a:t>properly</a:t>
            </a:r>
            <a:r>
              <a:rPr sz="1547" i="1" kern="0" spc="6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47" i="1" kern="0" spc="225">
                <a:solidFill>
                  <a:srgbClr val="FFFFFF"/>
                </a:solidFill>
                <a:latin typeface="Calibri"/>
                <a:cs typeface="Calibri"/>
              </a:rPr>
              <a:t>due</a:t>
            </a:r>
            <a:r>
              <a:rPr sz="1547" i="1" kern="0" spc="6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47" i="1" kern="0" spc="103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547" i="1" kern="0" spc="173">
                <a:solidFill>
                  <a:srgbClr val="FFFFFF"/>
                </a:solidFill>
                <a:latin typeface="Calibri"/>
                <a:cs typeface="Calibri"/>
              </a:rPr>
              <a:t>lack</a:t>
            </a:r>
            <a:r>
              <a:rPr sz="1547" i="1" kern="0" spc="5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47" i="1" kern="0" spc="98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547" i="1" kern="0" spc="5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47" i="1" kern="0" spc="173">
                <a:solidFill>
                  <a:srgbClr val="FFFFFF"/>
                </a:solidFill>
                <a:latin typeface="Calibri"/>
                <a:cs typeface="Calibri"/>
              </a:rPr>
              <a:t>oxygen</a:t>
            </a:r>
            <a:endParaRPr sz="1547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209800" y="5005450"/>
            <a:ext cx="7750969" cy="1638895"/>
            <a:chOff x="731520" y="5339146"/>
            <a:chExt cx="8267700" cy="174815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1520" y="5339146"/>
              <a:ext cx="2724149" cy="17430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3294" y="5339146"/>
              <a:ext cx="2724149" cy="17430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4595" y="5339146"/>
              <a:ext cx="2714624" cy="174307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96677" y="7058456"/>
              <a:ext cx="7715250" cy="28575"/>
            </a:xfrm>
            <a:custGeom>
              <a:avLst/>
              <a:gdLst/>
              <a:ahLst/>
              <a:cxnLst/>
              <a:rect l="l" t="t" r="r" b="b"/>
              <a:pathLst>
                <a:path w="7715250" h="28575">
                  <a:moveTo>
                    <a:pt x="7715249" y="28574"/>
                  </a:moveTo>
                  <a:lnTo>
                    <a:pt x="0" y="28574"/>
                  </a:lnTo>
                  <a:lnTo>
                    <a:pt x="0" y="0"/>
                  </a:lnTo>
                  <a:lnTo>
                    <a:pt x="7715249" y="0"/>
                  </a:lnTo>
                  <a:lnTo>
                    <a:pt x="7715249" y="28574"/>
                  </a:lnTo>
                  <a:close/>
                </a:path>
              </a:pathLst>
            </a:custGeom>
            <a:solidFill>
              <a:srgbClr val="CFCF59"/>
            </a:solidFill>
          </p:spPr>
          <p:txBody>
            <a:bodyPr wrap="square" lIns="0" tIns="0" rIns="0" bIns="0" rtlCol="0"/>
            <a:lstStyle/>
            <a:p>
              <a:pPr defTabSz="857250"/>
              <a:endParaRPr sz="16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989269" y="470693"/>
            <a:ext cx="3240285" cy="2763713"/>
          </a:xfrm>
          <a:prstGeom prst="rect">
            <a:avLst/>
          </a:prstGeom>
        </p:spPr>
        <p:txBody>
          <a:bodyPr vert="horz" wrap="square" lIns="0" tIns="20836" rIns="0" bIns="0" rtlCol="0">
            <a:spAutoFit/>
          </a:bodyPr>
          <a:lstStyle/>
          <a:p>
            <a:pPr marL="1323975" marR="4763" indent="-457795" defTabSz="857250">
              <a:lnSpc>
                <a:spcPts val="5419"/>
              </a:lnSpc>
              <a:spcBef>
                <a:spcPts val="164"/>
              </a:spcBef>
            </a:pPr>
            <a:r>
              <a:rPr sz="4406" b="1" kern="0" spc="380">
                <a:solidFill>
                  <a:srgbClr val="3C4553"/>
                </a:solidFill>
                <a:latin typeface="Tahoma"/>
                <a:cs typeface="Tahoma"/>
              </a:rPr>
              <a:t>WHERE </a:t>
            </a:r>
            <a:r>
              <a:rPr sz="4406" b="1" kern="0" spc="319">
                <a:solidFill>
                  <a:srgbClr val="3C4553"/>
                </a:solidFill>
                <a:latin typeface="Tahoma"/>
                <a:cs typeface="Tahoma"/>
              </a:rPr>
              <a:t>DOES</a:t>
            </a:r>
            <a:endParaRPr sz="4406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1906" defTabSz="857250">
              <a:lnSpc>
                <a:spcPts val="5208"/>
              </a:lnSpc>
            </a:pPr>
            <a:r>
              <a:rPr sz="4406" b="1" kern="0" spc="295">
                <a:solidFill>
                  <a:srgbClr val="3C4553"/>
                </a:solidFill>
                <a:latin typeface="Tahoma"/>
                <a:cs typeface="Tahoma"/>
              </a:rPr>
              <a:t>THE</a:t>
            </a:r>
            <a:r>
              <a:rPr sz="4406" b="1" kern="0" spc="352">
                <a:solidFill>
                  <a:srgbClr val="3C4553"/>
                </a:solidFill>
                <a:latin typeface="Tahoma"/>
                <a:cs typeface="Tahoma"/>
              </a:rPr>
              <a:t> </a:t>
            </a:r>
            <a:r>
              <a:rPr sz="4406" b="1" kern="0" spc="263">
                <a:solidFill>
                  <a:srgbClr val="3C4553"/>
                </a:solidFill>
                <a:latin typeface="Tahoma"/>
                <a:cs typeface="Tahoma"/>
              </a:rPr>
              <a:t>REST</a:t>
            </a:r>
            <a:endParaRPr sz="4406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019300" defTabSz="857250">
              <a:spcBef>
                <a:spcPts val="127"/>
              </a:spcBef>
            </a:pPr>
            <a:r>
              <a:rPr sz="4406" b="1" kern="0" spc="70">
                <a:solidFill>
                  <a:srgbClr val="3C4553"/>
                </a:solidFill>
                <a:latin typeface="Tahoma"/>
                <a:cs typeface="Tahoma"/>
              </a:rPr>
              <a:t>GO?</a:t>
            </a:r>
            <a:endParaRPr sz="4406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xfrm>
            <a:off x="1725564" y="1555872"/>
            <a:ext cx="6825258" cy="1577724"/>
          </a:xfrm>
          <a:prstGeom prst="rect">
            <a:avLst/>
          </a:prstGeom>
        </p:spPr>
        <p:txBody>
          <a:bodyPr vert="horz" wrap="square" lIns="0" tIns="105966" rIns="0" bIns="0" rtlCol="0">
            <a:spAutoFit/>
          </a:bodyPr>
          <a:lstStyle/>
          <a:p>
            <a:pPr marL="11906">
              <a:spcBef>
                <a:spcPts val="834"/>
              </a:spcBef>
              <a:tabLst>
                <a:tab pos="2334220" algn="l"/>
                <a:tab pos="2548533" algn="l"/>
                <a:tab pos="3167063" algn="l"/>
                <a:tab pos="3775472" algn="l"/>
                <a:tab pos="4467225" algn="l"/>
              </a:tabLst>
            </a:pPr>
            <a:r>
              <a:rPr spc="473"/>
              <a:t>INCINERATORS</a:t>
            </a:r>
            <a:r>
              <a:t>	</a:t>
            </a:r>
            <a:r>
              <a:rPr spc="107"/>
              <a:t>-</a:t>
            </a:r>
            <a:r>
              <a:t>	</a:t>
            </a:r>
            <a:r>
              <a:rPr spc="89"/>
              <a:t>13</a:t>
            </a:r>
            <a:r>
              <a:rPr spc="-188"/>
              <a:t> </a:t>
            </a:r>
            <a:r>
              <a:rPr spc="244"/>
              <a:t>%</a:t>
            </a:r>
            <a:r>
              <a:t>	</a:t>
            </a:r>
            <a:r>
              <a:rPr spc="295"/>
              <a:t>US/</a:t>
            </a:r>
            <a:r>
              <a:t>	</a:t>
            </a:r>
            <a:r>
              <a:rPr spc="380"/>
              <a:t>68</a:t>
            </a:r>
            <a:r>
              <a:rPr spc="-188"/>
              <a:t> </a:t>
            </a:r>
            <a:r>
              <a:rPr spc="244"/>
              <a:t>%</a:t>
            </a:r>
            <a:r>
              <a:t>	</a:t>
            </a:r>
            <a:r>
              <a:rPr spc="511"/>
              <a:t>DELCO</a:t>
            </a:r>
          </a:p>
          <a:p>
            <a:pPr marL="11906">
              <a:spcBef>
                <a:spcPts val="741"/>
              </a:spcBef>
            </a:pPr>
            <a:r>
              <a:rPr b="0" spc="141">
                <a:solidFill>
                  <a:srgbClr val="FFFFFF"/>
                </a:solidFill>
                <a:latin typeface="Tahoma"/>
                <a:cs typeface="Tahoma"/>
              </a:rPr>
              <a:t>Called</a:t>
            </a:r>
            <a:r>
              <a:rPr b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0" spc="66">
                <a:solidFill>
                  <a:srgbClr val="FFFFFF"/>
                </a:solidFill>
                <a:latin typeface="Tahoma"/>
                <a:cs typeface="Tahoma"/>
              </a:rPr>
              <a:t>"Waste</a:t>
            </a:r>
            <a:r>
              <a:rPr b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0" spc="122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b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0" spc="66">
                <a:solidFill>
                  <a:srgbClr val="FFFFFF"/>
                </a:solidFill>
                <a:latin typeface="Tahoma"/>
                <a:cs typeface="Tahoma"/>
              </a:rPr>
              <a:t>Energy"</a:t>
            </a:r>
          </a:p>
          <a:p>
            <a:pPr marL="11906" marR="492323">
              <a:lnSpc>
                <a:spcPct val="117400"/>
              </a:lnSpc>
              <a:spcBef>
                <a:spcPts val="33"/>
              </a:spcBef>
            </a:pPr>
            <a:r>
              <a:rPr sz="1547" b="0" i="1" spc="169">
                <a:solidFill>
                  <a:srgbClr val="FFFFFF"/>
                </a:solidFill>
              </a:rPr>
              <a:t>Studies</a:t>
            </a:r>
            <a:r>
              <a:rPr sz="1547" b="0" i="1" spc="61">
                <a:solidFill>
                  <a:srgbClr val="FFFFFF"/>
                </a:solidFill>
              </a:rPr>
              <a:t> </a:t>
            </a:r>
            <a:r>
              <a:rPr sz="1547" b="0" i="1" spc="191">
                <a:solidFill>
                  <a:srgbClr val="FFFFFF"/>
                </a:solidFill>
              </a:rPr>
              <a:t>connect</a:t>
            </a:r>
            <a:r>
              <a:rPr sz="1547" b="0" i="1" spc="61">
                <a:solidFill>
                  <a:srgbClr val="FFFFFF"/>
                </a:solidFill>
              </a:rPr>
              <a:t> </a:t>
            </a:r>
            <a:r>
              <a:rPr sz="1547" b="0" i="1" spc="173">
                <a:solidFill>
                  <a:srgbClr val="FFFFFF"/>
                </a:solidFill>
              </a:rPr>
              <a:t>health</a:t>
            </a:r>
            <a:r>
              <a:rPr sz="1547" b="0" i="1" spc="61">
                <a:solidFill>
                  <a:srgbClr val="FFFFFF"/>
                </a:solidFill>
              </a:rPr>
              <a:t> </a:t>
            </a:r>
            <a:r>
              <a:rPr sz="1547" b="0" i="1" spc="145">
                <a:solidFill>
                  <a:srgbClr val="FFFFFF"/>
                </a:solidFill>
              </a:rPr>
              <a:t>issues</a:t>
            </a:r>
            <a:r>
              <a:rPr sz="1547" b="0" i="1" spc="61">
                <a:solidFill>
                  <a:srgbClr val="FFFFFF"/>
                </a:solidFill>
              </a:rPr>
              <a:t> </a:t>
            </a:r>
            <a:r>
              <a:rPr sz="1547" b="0" i="1" spc="145">
                <a:solidFill>
                  <a:srgbClr val="FFFFFF"/>
                </a:solidFill>
              </a:rPr>
              <a:t>resulting</a:t>
            </a:r>
            <a:r>
              <a:rPr sz="1547" b="0" i="1" spc="61">
                <a:solidFill>
                  <a:srgbClr val="FFFFFF"/>
                </a:solidFill>
              </a:rPr>
              <a:t> </a:t>
            </a:r>
            <a:r>
              <a:rPr sz="1547" b="0" i="1" spc="173">
                <a:solidFill>
                  <a:srgbClr val="FFFFFF"/>
                </a:solidFill>
              </a:rPr>
              <a:t>from</a:t>
            </a:r>
            <a:r>
              <a:rPr sz="1547" b="0" i="1" spc="61">
                <a:solidFill>
                  <a:srgbClr val="FFFFFF"/>
                </a:solidFill>
              </a:rPr>
              <a:t> </a:t>
            </a:r>
            <a:r>
              <a:rPr sz="1547" b="0" i="1" spc="117">
                <a:solidFill>
                  <a:srgbClr val="FFFFFF"/>
                </a:solidFill>
              </a:rPr>
              <a:t>living </a:t>
            </a:r>
            <a:r>
              <a:rPr sz="1547" b="0" i="1" spc="145">
                <a:solidFill>
                  <a:srgbClr val="FFFFFF"/>
                </a:solidFill>
              </a:rPr>
              <a:t>close</a:t>
            </a:r>
            <a:r>
              <a:rPr sz="1547" b="0" i="1" spc="61">
                <a:solidFill>
                  <a:srgbClr val="FFFFFF"/>
                </a:solidFill>
              </a:rPr>
              <a:t> </a:t>
            </a:r>
            <a:r>
              <a:rPr sz="1547" b="0" i="1" spc="127">
                <a:solidFill>
                  <a:srgbClr val="FFFFFF"/>
                </a:solidFill>
              </a:rPr>
              <a:t>to</a:t>
            </a:r>
            <a:r>
              <a:rPr sz="1547" b="0" i="1" spc="66">
                <a:solidFill>
                  <a:srgbClr val="FFFFFF"/>
                </a:solidFill>
              </a:rPr>
              <a:t> </a:t>
            </a:r>
            <a:r>
              <a:rPr sz="1547" b="0" i="1" spc="169">
                <a:solidFill>
                  <a:srgbClr val="FFFFFF"/>
                </a:solidFill>
              </a:rPr>
              <a:t>these</a:t>
            </a:r>
            <a:r>
              <a:rPr sz="1547" b="0" i="1" spc="66">
                <a:solidFill>
                  <a:srgbClr val="FFFFFF"/>
                </a:solidFill>
              </a:rPr>
              <a:t> </a:t>
            </a:r>
            <a:r>
              <a:rPr sz="1547" b="0" i="1" spc="89">
                <a:solidFill>
                  <a:srgbClr val="FFFFFF"/>
                </a:solidFill>
              </a:rPr>
              <a:t>facilities,</a:t>
            </a:r>
            <a:r>
              <a:rPr sz="1547" b="0" i="1" spc="61">
                <a:solidFill>
                  <a:srgbClr val="FFFFFF"/>
                </a:solidFill>
              </a:rPr>
              <a:t> </a:t>
            </a:r>
            <a:r>
              <a:rPr sz="1547" b="0" i="1" spc="191">
                <a:solidFill>
                  <a:srgbClr val="FFFFFF"/>
                </a:solidFill>
              </a:rPr>
              <a:t>which</a:t>
            </a:r>
            <a:r>
              <a:rPr sz="1547" b="0" i="1" spc="66">
                <a:solidFill>
                  <a:srgbClr val="FFFFFF"/>
                </a:solidFill>
              </a:rPr>
              <a:t> </a:t>
            </a:r>
            <a:r>
              <a:rPr sz="1547" b="0" i="1" spc="169">
                <a:solidFill>
                  <a:srgbClr val="FFFFFF"/>
                </a:solidFill>
              </a:rPr>
              <a:t>are</a:t>
            </a:r>
            <a:r>
              <a:rPr sz="1547" b="0" i="1" spc="66">
                <a:solidFill>
                  <a:srgbClr val="FFFFFF"/>
                </a:solidFill>
              </a:rPr>
              <a:t> </a:t>
            </a:r>
            <a:r>
              <a:rPr sz="1547" b="0" i="1" spc="141">
                <a:solidFill>
                  <a:srgbClr val="FFFFFF"/>
                </a:solidFill>
              </a:rPr>
              <a:t>often</a:t>
            </a:r>
            <a:r>
              <a:rPr sz="1547" b="0" i="1" spc="61">
                <a:solidFill>
                  <a:srgbClr val="FFFFFF"/>
                </a:solidFill>
              </a:rPr>
              <a:t> </a:t>
            </a:r>
            <a:r>
              <a:rPr sz="1547" b="0" i="1" spc="169">
                <a:solidFill>
                  <a:srgbClr val="FFFFFF"/>
                </a:solidFill>
              </a:rPr>
              <a:t>located</a:t>
            </a:r>
            <a:r>
              <a:rPr sz="1547" b="0" i="1" spc="66">
                <a:solidFill>
                  <a:srgbClr val="FFFFFF"/>
                </a:solidFill>
              </a:rPr>
              <a:t> </a:t>
            </a:r>
            <a:r>
              <a:rPr sz="1547" b="0" i="1" spc="122">
                <a:solidFill>
                  <a:srgbClr val="FFFFFF"/>
                </a:solidFill>
              </a:rPr>
              <a:t>in </a:t>
            </a:r>
            <a:r>
              <a:rPr sz="1547" b="0" i="1" spc="173">
                <a:solidFill>
                  <a:srgbClr val="FFFFFF"/>
                </a:solidFill>
              </a:rPr>
              <a:t>economically</a:t>
            </a:r>
            <a:r>
              <a:rPr sz="1547" b="0" i="1" spc="84">
                <a:solidFill>
                  <a:srgbClr val="FFFFFF"/>
                </a:solidFill>
              </a:rPr>
              <a:t> </a:t>
            </a:r>
            <a:r>
              <a:rPr sz="1547" b="0" i="1" spc="173">
                <a:solidFill>
                  <a:srgbClr val="FFFFFF"/>
                </a:solidFill>
              </a:rPr>
              <a:t>impoverished</a:t>
            </a:r>
            <a:r>
              <a:rPr sz="1547" b="0" i="1" spc="89">
                <a:solidFill>
                  <a:srgbClr val="FFFFFF"/>
                </a:solidFill>
              </a:rPr>
              <a:t> </a:t>
            </a:r>
            <a:r>
              <a:rPr sz="1547" b="0" i="1" spc="122">
                <a:solidFill>
                  <a:srgbClr val="FFFFFF"/>
                </a:solidFill>
              </a:rPr>
              <a:t>areas.</a:t>
            </a:r>
            <a:endParaRPr sz="1547"/>
          </a:p>
        </p:txBody>
      </p:sp>
      <p:sp>
        <p:nvSpPr>
          <p:cNvPr id="12" name="object 12"/>
          <p:cNvSpPr txBox="1"/>
          <p:nvPr/>
        </p:nvSpPr>
        <p:spPr>
          <a:xfrm>
            <a:off x="1685251" y="3432512"/>
            <a:ext cx="5554861" cy="1270716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 defTabSz="857250">
              <a:lnSpc>
                <a:spcPts val="2348"/>
              </a:lnSpc>
              <a:spcBef>
                <a:spcPts val="122"/>
              </a:spcBef>
              <a:tabLst>
                <a:tab pos="1968698" algn="l"/>
                <a:tab pos="2205038" algn="l"/>
                <a:tab pos="2949178" algn="l"/>
                <a:tab pos="3486150" algn="l"/>
                <a:tab pos="3723680" algn="l"/>
                <a:tab pos="4463058" algn="l"/>
              </a:tabLst>
            </a:pPr>
            <a:r>
              <a:rPr sz="2016" b="1" kern="0" spc="544">
                <a:solidFill>
                  <a:srgbClr val="3C4553"/>
                </a:solidFill>
                <a:latin typeface="Calibri"/>
                <a:cs typeface="Calibri"/>
              </a:rPr>
              <a:t>RECYCLING</a:t>
            </a:r>
            <a:r>
              <a:rPr sz="2016" b="1" kern="0">
                <a:solidFill>
                  <a:srgbClr val="3C4553"/>
                </a:solidFill>
                <a:latin typeface="Calibri"/>
                <a:cs typeface="Calibri"/>
              </a:rPr>
              <a:t>	</a:t>
            </a:r>
            <a:r>
              <a:rPr sz="2016" b="1" kern="0" spc="117">
                <a:solidFill>
                  <a:srgbClr val="3C4553"/>
                </a:solidFill>
                <a:latin typeface="Calibri"/>
                <a:cs typeface="Calibri"/>
              </a:rPr>
              <a:t>-</a:t>
            </a:r>
            <a:r>
              <a:rPr sz="2016" b="1" kern="0">
                <a:solidFill>
                  <a:srgbClr val="3C4553"/>
                </a:solidFill>
                <a:latin typeface="Calibri"/>
                <a:cs typeface="Calibri"/>
              </a:rPr>
              <a:t>	</a:t>
            </a:r>
            <a:r>
              <a:rPr sz="2016" b="1" kern="0" spc="352">
                <a:solidFill>
                  <a:srgbClr val="3C4553"/>
                </a:solidFill>
                <a:latin typeface="Calibri"/>
                <a:cs typeface="Calibri"/>
              </a:rPr>
              <a:t>26</a:t>
            </a:r>
            <a:r>
              <a:rPr sz="2016" b="1" kern="0" spc="-211">
                <a:solidFill>
                  <a:srgbClr val="3C4553"/>
                </a:solidFill>
                <a:latin typeface="Calibri"/>
                <a:cs typeface="Calibri"/>
              </a:rPr>
              <a:t> </a:t>
            </a:r>
            <a:r>
              <a:rPr sz="2016" b="1" kern="0" spc="258">
                <a:solidFill>
                  <a:srgbClr val="3C4553"/>
                </a:solidFill>
                <a:latin typeface="Calibri"/>
                <a:cs typeface="Calibri"/>
              </a:rPr>
              <a:t>%</a:t>
            </a:r>
            <a:r>
              <a:rPr sz="2016" b="1" kern="0">
                <a:solidFill>
                  <a:srgbClr val="3C4553"/>
                </a:solidFill>
                <a:latin typeface="Calibri"/>
                <a:cs typeface="Calibri"/>
              </a:rPr>
              <a:t>	</a:t>
            </a:r>
            <a:r>
              <a:rPr sz="2016" b="1" kern="0" spc="413">
                <a:solidFill>
                  <a:srgbClr val="3C4553"/>
                </a:solidFill>
                <a:latin typeface="Calibri"/>
                <a:cs typeface="Calibri"/>
              </a:rPr>
              <a:t>US</a:t>
            </a:r>
            <a:r>
              <a:rPr sz="2016" b="1" kern="0">
                <a:solidFill>
                  <a:srgbClr val="3C4553"/>
                </a:solidFill>
                <a:latin typeface="Calibri"/>
                <a:cs typeface="Calibri"/>
              </a:rPr>
              <a:t>	</a:t>
            </a:r>
            <a:r>
              <a:rPr sz="2016" b="1" kern="0" spc="-47">
                <a:solidFill>
                  <a:srgbClr val="3C4553"/>
                </a:solidFill>
                <a:latin typeface="Calibri"/>
                <a:cs typeface="Calibri"/>
              </a:rPr>
              <a:t>/</a:t>
            </a:r>
            <a:r>
              <a:rPr sz="2016" b="1" kern="0">
                <a:solidFill>
                  <a:srgbClr val="3C4553"/>
                </a:solidFill>
                <a:latin typeface="Calibri"/>
                <a:cs typeface="Calibri"/>
              </a:rPr>
              <a:t>	</a:t>
            </a:r>
            <a:r>
              <a:rPr sz="2016" b="1" kern="0" spc="333">
                <a:solidFill>
                  <a:srgbClr val="3C4553"/>
                </a:solidFill>
                <a:latin typeface="Calibri"/>
                <a:cs typeface="Calibri"/>
              </a:rPr>
              <a:t>27</a:t>
            </a:r>
            <a:r>
              <a:rPr sz="2016" b="1" kern="0" spc="-206">
                <a:solidFill>
                  <a:srgbClr val="3C4553"/>
                </a:solidFill>
                <a:latin typeface="Calibri"/>
                <a:cs typeface="Calibri"/>
              </a:rPr>
              <a:t> </a:t>
            </a:r>
            <a:r>
              <a:rPr sz="2016" b="1" kern="0" spc="258">
                <a:solidFill>
                  <a:srgbClr val="3C4553"/>
                </a:solidFill>
                <a:latin typeface="Calibri"/>
                <a:cs typeface="Calibri"/>
              </a:rPr>
              <a:t>%</a:t>
            </a:r>
            <a:r>
              <a:rPr sz="2016" b="1" kern="0">
                <a:solidFill>
                  <a:srgbClr val="3C4553"/>
                </a:solidFill>
                <a:latin typeface="Calibri"/>
                <a:cs typeface="Calibri"/>
              </a:rPr>
              <a:t>	</a:t>
            </a:r>
            <a:r>
              <a:rPr sz="2016" b="1" kern="0" spc="563">
                <a:solidFill>
                  <a:srgbClr val="3C4553"/>
                </a:solidFill>
                <a:latin typeface="Calibri"/>
                <a:cs typeface="Calibri"/>
              </a:rPr>
              <a:t>DELCO</a:t>
            </a:r>
            <a:endParaRPr sz="2016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906" defTabSz="857250">
              <a:lnSpc>
                <a:spcPts val="2123"/>
              </a:lnSpc>
            </a:pPr>
            <a:r>
              <a:rPr sz="1828" kern="0" spc="131">
                <a:solidFill>
                  <a:srgbClr val="FFFFFF"/>
                </a:solidFill>
                <a:latin typeface="Tahoma"/>
                <a:cs typeface="Tahoma"/>
              </a:rPr>
              <a:t>Most</a:t>
            </a:r>
            <a:r>
              <a:rPr sz="1828" kern="0" spc="-56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 spc="188">
                <a:solidFill>
                  <a:srgbClr val="FFFFFF"/>
                </a:solidFill>
                <a:latin typeface="Tahoma"/>
                <a:cs typeface="Tahoma"/>
              </a:rPr>
              <a:t>commonly</a:t>
            </a:r>
            <a:r>
              <a:rPr sz="1828" kern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 spc="117">
                <a:solidFill>
                  <a:srgbClr val="FFFFFF"/>
                </a:solidFill>
                <a:latin typeface="Tahoma"/>
                <a:cs typeface="Tahoma"/>
              </a:rPr>
              <a:t>recycled</a:t>
            </a:r>
            <a:r>
              <a:rPr sz="1828" kern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 spc="107">
                <a:solidFill>
                  <a:srgbClr val="FFFFFF"/>
                </a:solidFill>
                <a:latin typeface="Tahoma"/>
                <a:cs typeface="Tahoma"/>
              </a:rPr>
              <a:t>materials</a:t>
            </a:r>
            <a:r>
              <a:rPr sz="1828" kern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 spc="75">
                <a:solidFill>
                  <a:srgbClr val="FFFFFF"/>
                </a:solidFill>
                <a:latin typeface="Tahoma"/>
                <a:cs typeface="Tahoma"/>
              </a:rPr>
              <a:t>are</a:t>
            </a:r>
            <a:r>
              <a:rPr sz="1828" kern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 spc="136">
                <a:solidFill>
                  <a:srgbClr val="FFFFFF"/>
                </a:solidFill>
                <a:latin typeface="Tahoma"/>
                <a:cs typeface="Tahoma"/>
              </a:rPr>
              <a:t>paper</a:t>
            </a:r>
            <a:r>
              <a:rPr sz="1828" kern="0" spc="-5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 spc="-47">
                <a:solidFill>
                  <a:srgbClr val="FFFFFF"/>
                </a:solidFill>
                <a:latin typeface="Tahoma"/>
                <a:cs typeface="Tahoma"/>
              </a:rPr>
              <a:t>/</a:t>
            </a:r>
            <a:endParaRPr sz="1828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1906" defTabSz="857250">
              <a:spcBef>
                <a:spcPts val="548"/>
              </a:spcBef>
            </a:pPr>
            <a:r>
              <a:rPr sz="1828" kern="0" spc="141">
                <a:solidFill>
                  <a:srgbClr val="FFFFFF"/>
                </a:solidFill>
                <a:latin typeface="Tahoma"/>
                <a:cs typeface="Tahoma"/>
              </a:rPr>
              <a:t>cardboard</a:t>
            </a:r>
            <a:r>
              <a:rPr sz="1828" kern="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1828" kern="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 spc="122">
                <a:solidFill>
                  <a:srgbClr val="FFFFFF"/>
                </a:solidFill>
                <a:latin typeface="Tahoma"/>
                <a:cs typeface="Tahoma"/>
              </a:rPr>
              <a:t>metals</a:t>
            </a:r>
            <a:endParaRPr sz="1828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1906" defTabSz="857250">
              <a:spcBef>
                <a:spcPts val="548"/>
              </a:spcBef>
            </a:pPr>
            <a:r>
              <a:rPr sz="1828" kern="0" spc="75">
                <a:solidFill>
                  <a:srgbClr val="FFFFFF"/>
                </a:solidFill>
                <a:latin typeface="Tahoma"/>
                <a:cs typeface="Tahoma"/>
              </a:rPr>
              <a:t>Glass</a:t>
            </a:r>
            <a:r>
              <a:rPr sz="1828" kern="0" spc="-66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1828" kern="0" spc="-6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 spc="155">
                <a:solidFill>
                  <a:srgbClr val="FFFFFF"/>
                </a:solidFill>
                <a:latin typeface="Tahoma"/>
                <a:cs typeface="Tahoma"/>
              </a:rPr>
              <a:t>metal</a:t>
            </a:r>
            <a:r>
              <a:rPr sz="1828" kern="0" spc="-6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 spc="75">
                <a:solidFill>
                  <a:srgbClr val="FFFFFF"/>
                </a:solidFill>
                <a:latin typeface="Tahoma"/>
                <a:cs typeface="Tahoma"/>
              </a:rPr>
              <a:t>are</a:t>
            </a:r>
            <a:r>
              <a:rPr sz="1828" kern="0" spc="-66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 spc="89">
                <a:solidFill>
                  <a:srgbClr val="FFFFFF"/>
                </a:solidFill>
                <a:latin typeface="Tahoma"/>
                <a:cs typeface="Tahoma"/>
              </a:rPr>
              <a:t>infinitely</a:t>
            </a:r>
            <a:r>
              <a:rPr sz="1828" kern="0" spc="-6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28" kern="0" spc="103">
                <a:solidFill>
                  <a:srgbClr val="FFFFFF"/>
                </a:solidFill>
                <a:latin typeface="Tahoma"/>
                <a:cs typeface="Tahoma"/>
              </a:rPr>
              <a:t>recyclable</a:t>
            </a:r>
            <a:endParaRPr sz="1828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C4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3C4553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3853" y="3954463"/>
            <a:ext cx="3347163" cy="27517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53699" y="6322158"/>
            <a:ext cx="659011" cy="24646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 defTabSz="857250">
              <a:spcBef>
                <a:spcPts val="122"/>
              </a:spcBef>
            </a:pPr>
            <a:r>
              <a:rPr sz="1500" kern="0" spc="-38">
                <a:solidFill>
                  <a:srgbClr val="040A25"/>
                </a:solidFill>
                <a:latin typeface="Tahoma"/>
                <a:cs typeface="Tahoma"/>
              </a:rPr>
              <a:t>F</a:t>
            </a:r>
            <a:r>
              <a:rPr sz="1500" kern="0" spc="-26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00" kern="0">
                <a:solidFill>
                  <a:srgbClr val="040A25"/>
                </a:solidFill>
                <a:latin typeface="Tahoma"/>
                <a:cs typeface="Tahoma"/>
              </a:rPr>
              <a:t>A</a:t>
            </a:r>
            <a:r>
              <a:rPr sz="1500" kern="0" spc="-263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00" kern="0" spc="-107">
                <a:solidFill>
                  <a:srgbClr val="040A25"/>
                </a:solidFill>
                <a:latin typeface="Tahoma"/>
                <a:cs typeface="Tahoma"/>
              </a:rPr>
              <a:t>R</a:t>
            </a:r>
            <a:r>
              <a:rPr sz="1500" kern="0" spc="-263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00" kern="0" spc="-202">
                <a:solidFill>
                  <a:srgbClr val="040A25"/>
                </a:solidFill>
                <a:latin typeface="Tahoma"/>
                <a:cs typeface="Tahoma"/>
              </a:rPr>
              <a:t>M</a:t>
            </a:r>
            <a:r>
              <a:rPr sz="1500" kern="0" spc="-263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00" kern="0" spc="-47">
                <a:solidFill>
                  <a:srgbClr val="040A25"/>
                </a:solidFill>
                <a:latin typeface="Tahoma"/>
                <a:cs typeface="Tahoma"/>
              </a:rPr>
              <a:t>S</a:t>
            </a:r>
            <a:endParaRPr sz="15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77241" y="4899422"/>
            <a:ext cx="979884" cy="531028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/>
          <a:p>
            <a:pPr marL="11906" marR="4763" indent="48220" defTabSz="857250">
              <a:lnSpc>
                <a:spcPct val="118800"/>
              </a:lnSpc>
              <a:spcBef>
                <a:spcPts val="84"/>
              </a:spcBef>
            </a:pPr>
            <a:r>
              <a:rPr sz="1500" kern="0" spc="-238">
                <a:solidFill>
                  <a:srgbClr val="040A25"/>
                </a:solidFill>
                <a:latin typeface="Tahoma"/>
                <a:cs typeface="Tahoma"/>
              </a:rPr>
              <a:t>G</a:t>
            </a:r>
            <a:r>
              <a:rPr sz="1500" kern="0" spc="-26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00" kern="0" spc="-98">
                <a:solidFill>
                  <a:srgbClr val="040A25"/>
                </a:solidFill>
                <a:latin typeface="Tahoma"/>
                <a:cs typeface="Tahoma"/>
              </a:rPr>
              <a:t>R</a:t>
            </a:r>
            <a:r>
              <a:rPr sz="1500" kern="0" spc="-26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00" kern="0" spc="-277">
                <a:solidFill>
                  <a:srgbClr val="040A25"/>
                </a:solidFill>
                <a:latin typeface="Tahoma"/>
                <a:cs typeface="Tahoma"/>
              </a:rPr>
              <a:t>O</a:t>
            </a:r>
            <a:r>
              <a:rPr sz="1500" kern="0" spc="-26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00" kern="0" spc="-80">
                <a:solidFill>
                  <a:srgbClr val="040A25"/>
                </a:solidFill>
                <a:latin typeface="Tahoma"/>
                <a:cs typeface="Tahoma"/>
              </a:rPr>
              <a:t>C</a:t>
            </a:r>
            <a:r>
              <a:rPr sz="1500" kern="0" spc="-26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00" kern="0" spc="-56">
                <a:solidFill>
                  <a:srgbClr val="040A25"/>
                </a:solidFill>
                <a:latin typeface="Tahoma"/>
                <a:cs typeface="Tahoma"/>
              </a:rPr>
              <a:t>E</a:t>
            </a:r>
            <a:r>
              <a:rPr sz="1500" kern="0" spc="-26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00" kern="0" spc="-98">
                <a:solidFill>
                  <a:srgbClr val="040A25"/>
                </a:solidFill>
                <a:latin typeface="Tahoma"/>
                <a:cs typeface="Tahoma"/>
              </a:rPr>
              <a:t>R</a:t>
            </a:r>
            <a:r>
              <a:rPr sz="1500" kern="0" spc="-263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00" kern="0" spc="56">
                <a:solidFill>
                  <a:srgbClr val="040A25"/>
                </a:solidFill>
                <a:latin typeface="Tahoma"/>
                <a:cs typeface="Tahoma"/>
              </a:rPr>
              <a:t>/ </a:t>
            </a:r>
            <a:r>
              <a:rPr sz="1500" kern="0" spc="-202">
                <a:solidFill>
                  <a:srgbClr val="040A25"/>
                </a:solidFill>
                <a:latin typeface="Tahoma"/>
                <a:cs typeface="Tahoma"/>
              </a:rPr>
              <a:t>M</a:t>
            </a:r>
            <a:r>
              <a:rPr sz="1500" kern="0" spc="-26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00" kern="0">
                <a:solidFill>
                  <a:srgbClr val="040A25"/>
                </a:solidFill>
                <a:latin typeface="Tahoma"/>
                <a:cs typeface="Tahoma"/>
              </a:rPr>
              <a:t>A</a:t>
            </a:r>
            <a:r>
              <a:rPr sz="1500" kern="0" spc="-263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00" kern="0" spc="-98">
                <a:solidFill>
                  <a:srgbClr val="040A25"/>
                </a:solidFill>
                <a:latin typeface="Tahoma"/>
                <a:cs typeface="Tahoma"/>
              </a:rPr>
              <a:t>R</a:t>
            </a:r>
            <a:r>
              <a:rPr sz="1500" kern="0" spc="-26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00" kern="0" spc="-103">
                <a:solidFill>
                  <a:srgbClr val="040A25"/>
                </a:solidFill>
                <a:latin typeface="Tahoma"/>
                <a:cs typeface="Tahoma"/>
              </a:rPr>
              <a:t>K</a:t>
            </a:r>
            <a:r>
              <a:rPr sz="1500" kern="0" spc="-263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00" kern="0" spc="-56">
                <a:solidFill>
                  <a:srgbClr val="040A25"/>
                </a:solidFill>
                <a:latin typeface="Tahoma"/>
                <a:cs typeface="Tahoma"/>
              </a:rPr>
              <a:t>E</a:t>
            </a:r>
            <a:r>
              <a:rPr sz="1500" kern="0" spc="-26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00" kern="0" spc="-75">
                <a:solidFill>
                  <a:srgbClr val="040A25"/>
                </a:solidFill>
                <a:latin typeface="Tahoma"/>
                <a:cs typeface="Tahoma"/>
              </a:rPr>
              <a:t>T</a:t>
            </a:r>
            <a:r>
              <a:rPr sz="1500" kern="0" spc="-263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00" kern="0" spc="-66">
                <a:solidFill>
                  <a:srgbClr val="040A25"/>
                </a:solidFill>
                <a:latin typeface="Tahoma"/>
                <a:cs typeface="Tahoma"/>
              </a:rPr>
              <a:t>'</a:t>
            </a:r>
            <a:r>
              <a:rPr sz="1500" kern="0" spc="-267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00" kern="0" spc="-84">
                <a:solidFill>
                  <a:srgbClr val="040A25"/>
                </a:solidFill>
                <a:latin typeface="Tahoma"/>
                <a:cs typeface="Tahoma"/>
              </a:rPr>
              <a:t>S</a:t>
            </a:r>
            <a:endParaRPr sz="15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08740" y="2788947"/>
            <a:ext cx="1720617" cy="172061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694023" y="3975088"/>
            <a:ext cx="550069" cy="256144"/>
          </a:xfrm>
          <a:prstGeom prst="rect">
            <a:avLst/>
          </a:prstGeom>
        </p:spPr>
        <p:txBody>
          <a:bodyPr vert="horz" wrap="square" lIns="0" tIns="10716" rIns="0" bIns="0" rtlCol="0">
            <a:spAutoFit/>
          </a:bodyPr>
          <a:lstStyle/>
          <a:p>
            <a:pPr marL="11906" defTabSz="857250">
              <a:spcBef>
                <a:spcPts val="84"/>
              </a:spcBef>
            </a:pPr>
            <a:r>
              <a:rPr sz="1594" kern="0" spc="-202">
                <a:solidFill>
                  <a:srgbClr val="040A25"/>
                </a:solidFill>
                <a:latin typeface="Tahoma"/>
                <a:cs typeface="Tahoma"/>
              </a:rPr>
              <a:t>H</a:t>
            </a:r>
            <a:r>
              <a:rPr sz="1594" kern="0" spc="-286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94" kern="0" spc="-319">
                <a:solidFill>
                  <a:srgbClr val="040A25"/>
                </a:solidFill>
                <a:latin typeface="Tahoma"/>
                <a:cs typeface="Tahoma"/>
              </a:rPr>
              <a:t>O</a:t>
            </a:r>
            <a:r>
              <a:rPr sz="1594" kern="0" spc="-286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94" kern="0" spc="-238">
                <a:solidFill>
                  <a:srgbClr val="040A25"/>
                </a:solidFill>
                <a:latin typeface="Tahoma"/>
                <a:cs typeface="Tahoma"/>
              </a:rPr>
              <a:t>M</a:t>
            </a:r>
            <a:r>
              <a:rPr sz="1594" kern="0" spc="-286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594" kern="0" spc="-47">
                <a:solidFill>
                  <a:srgbClr val="040A25"/>
                </a:solidFill>
                <a:latin typeface="Tahoma"/>
                <a:cs typeface="Tahoma"/>
              </a:rPr>
              <a:t>E</a:t>
            </a:r>
            <a:endParaRPr sz="1594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93559" y="1532262"/>
            <a:ext cx="1571625" cy="1571625"/>
          </a:xfrm>
          <a:custGeom>
            <a:avLst/>
            <a:gdLst/>
            <a:ahLst/>
            <a:cxnLst/>
            <a:rect l="l" t="t" r="r" b="b"/>
            <a:pathLst>
              <a:path w="1676400" h="1676400">
                <a:moveTo>
                  <a:pt x="838012" y="1676024"/>
                </a:moveTo>
                <a:lnTo>
                  <a:pt x="790458" y="1674698"/>
                </a:lnTo>
                <a:lnTo>
                  <a:pt x="743600" y="1670765"/>
                </a:lnTo>
                <a:lnTo>
                  <a:pt x="697509" y="1664297"/>
                </a:lnTo>
                <a:lnTo>
                  <a:pt x="652255" y="1655365"/>
                </a:lnTo>
                <a:lnTo>
                  <a:pt x="607909" y="1644039"/>
                </a:lnTo>
                <a:lnTo>
                  <a:pt x="564543" y="1630390"/>
                </a:lnTo>
                <a:lnTo>
                  <a:pt x="522226" y="1614488"/>
                </a:lnTo>
                <a:lnTo>
                  <a:pt x="481029" y="1596405"/>
                </a:lnTo>
                <a:lnTo>
                  <a:pt x="441024" y="1576211"/>
                </a:lnTo>
                <a:lnTo>
                  <a:pt x="402280" y="1553977"/>
                </a:lnTo>
                <a:lnTo>
                  <a:pt x="364869" y="1529774"/>
                </a:lnTo>
                <a:lnTo>
                  <a:pt x="328862" y="1503672"/>
                </a:lnTo>
                <a:lnTo>
                  <a:pt x="294328" y="1475743"/>
                </a:lnTo>
                <a:lnTo>
                  <a:pt x="261340" y="1446056"/>
                </a:lnTo>
                <a:lnTo>
                  <a:pt x="229967" y="1414683"/>
                </a:lnTo>
                <a:lnTo>
                  <a:pt x="200280" y="1381695"/>
                </a:lnTo>
                <a:lnTo>
                  <a:pt x="172350" y="1347161"/>
                </a:lnTo>
                <a:lnTo>
                  <a:pt x="146249" y="1311153"/>
                </a:lnTo>
                <a:lnTo>
                  <a:pt x="122046" y="1273743"/>
                </a:lnTo>
                <a:lnTo>
                  <a:pt x="99812" y="1234999"/>
                </a:lnTo>
                <a:lnTo>
                  <a:pt x="79618" y="1194994"/>
                </a:lnTo>
                <a:lnTo>
                  <a:pt x="61535" y="1153797"/>
                </a:lnTo>
                <a:lnTo>
                  <a:pt x="45633" y="1111480"/>
                </a:lnTo>
                <a:lnTo>
                  <a:pt x="31984" y="1068113"/>
                </a:lnTo>
                <a:lnTo>
                  <a:pt x="20658" y="1023768"/>
                </a:lnTo>
                <a:lnTo>
                  <a:pt x="11726" y="978514"/>
                </a:lnTo>
                <a:lnTo>
                  <a:pt x="5258" y="932423"/>
                </a:lnTo>
                <a:lnTo>
                  <a:pt x="1325" y="885565"/>
                </a:lnTo>
                <a:lnTo>
                  <a:pt x="0" y="837982"/>
                </a:lnTo>
                <a:lnTo>
                  <a:pt x="1325" y="790458"/>
                </a:lnTo>
                <a:lnTo>
                  <a:pt x="5258" y="743600"/>
                </a:lnTo>
                <a:lnTo>
                  <a:pt x="11726" y="697509"/>
                </a:lnTo>
                <a:lnTo>
                  <a:pt x="20658" y="652255"/>
                </a:lnTo>
                <a:lnTo>
                  <a:pt x="31984" y="607910"/>
                </a:lnTo>
                <a:lnTo>
                  <a:pt x="45633" y="564543"/>
                </a:lnTo>
                <a:lnTo>
                  <a:pt x="61535" y="522226"/>
                </a:lnTo>
                <a:lnTo>
                  <a:pt x="79618" y="481030"/>
                </a:lnTo>
                <a:lnTo>
                  <a:pt x="99812" y="441024"/>
                </a:lnTo>
                <a:lnTo>
                  <a:pt x="122046" y="402281"/>
                </a:lnTo>
                <a:lnTo>
                  <a:pt x="146249" y="364870"/>
                </a:lnTo>
                <a:lnTo>
                  <a:pt x="172350" y="328862"/>
                </a:lnTo>
                <a:lnTo>
                  <a:pt x="200280" y="294329"/>
                </a:lnTo>
                <a:lnTo>
                  <a:pt x="229967" y="261340"/>
                </a:lnTo>
                <a:lnTo>
                  <a:pt x="261340" y="229967"/>
                </a:lnTo>
                <a:lnTo>
                  <a:pt x="294328" y="200281"/>
                </a:lnTo>
                <a:lnTo>
                  <a:pt x="328862" y="172351"/>
                </a:lnTo>
                <a:lnTo>
                  <a:pt x="364869" y="146249"/>
                </a:lnTo>
                <a:lnTo>
                  <a:pt x="402280" y="122046"/>
                </a:lnTo>
                <a:lnTo>
                  <a:pt x="441024" y="99812"/>
                </a:lnTo>
                <a:lnTo>
                  <a:pt x="481029" y="79618"/>
                </a:lnTo>
                <a:lnTo>
                  <a:pt x="522226" y="61535"/>
                </a:lnTo>
                <a:lnTo>
                  <a:pt x="564543" y="45634"/>
                </a:lnTo>
                <a:lnTo>
                  <a:pt x="607909" y="31985"/>
                </a:lnTo>
                <a:lnTo>
                  <a:pt x="652255" y="20659"/>
                </a:lnTo>
                <a:lnTo>
                  <a:pt x="697509" y="11726"/>
                </a:lnTo>
                <a:lnTo>
                  <a:pt x="743600" y="5258"/>
                </a:lnTo>
                <a:lnTo>
                  <a:pt x="790458" y="1326"/>
                </a:lnTo>
                <a:lnTo>
                  <a:pt x="838003" y="0"/>
                </a:lnTo>
                <a:lnTo>
                  <a:pt x="885565" y="1326"/>
                </a:lnTo>
                <a:lnTo>
                  <a:pt x="932423" y="5258"/>
                </a:lnTo>
                <a:lnTo>
                  <a:pt x="978514" y="11726"/>
                </a:lnTo>
                <a:lnTo>
                  <a:pt x="1023767" y="20659"/>
                </a:lnTo>
                <a:lnTo>
                  <a:pt x="1068113" y="31985"/>
                </a:lnTo>
                <a:lnTo>
                  <a:pt x="1111479" y="45634"/>
                </a:lnTo>
                <a:lnTo>
                  <a:pt x="1153796" y="61535"/>
                </a:lnTo>
                <a:lnTo>
                  <a:pt x="1194993" y="79618"/>
                </a:lnTo>
                <a:lnTo>
                  <a:pt x="1234998" y="99812"/>
                </a:lnTo>
                <a:lnTo>
                  <a:pt x="1273742" y="122046"/>
                </a:lnTo>
                <a:lnTo>
                  <a:pt x="1311153" y="146249"/>
                </a:lnTo>
                <a:lnTo>
                  <a:pt x="1347161" y="172351"/>
                </a:lnTo>
                <a:lnTo>
                  <a:pt x="1381694" y="200281"/>
                </a:lnTo>
                <a:lnTo>
                  <a:pt x="1414683" y="229967"/>
                </a:lnTo>
                <a:lnTo>
                  <a:pt x="1446056" y="261340"/>
                </a:lnTo>
                <a:lnTo>
                  <a:pt x="1475742" y="294329"/>
                </a:lnTo>
                <a:lnTo>
                  <a:pt x="1503672" y="328862"/>
                </a:lnTo>
                <a:lnTo>
                  <a:pt x="1529774" y="364870"/>
                </a:lnTo>
                <a:lnTo>
                  <a:pt x="1553977" y="402281"/>
                </a:lnTo>
                <a:lnTo>
                  <a:pt x="1576211" y="441024"/>
                </a:lnTo>
                <a:lnTo>
                  <a:pt x="1596405" y="481030"/>
                </a:lnTo>
                <a:lnTo>
                  <a:pt x="1614488" y="522226"/>
                </a:lnTo>
                <a:lnTo>
                  <a:pt x="1630389" y="564543"/>
                </a:lnTo>
                <a:lnTo>
                  <a:pt x="1644038" y="607910"/>
                </a:lnTo>
                <a:lnTo>
                  <a:pt x="1655364" y="652255"/>
                </a:lnTo>
                <a:lnTo>
                  <a:pt x="1664297" y="697509"/>
                </a:lnTo>
                <a:lnTo>
                  <a:pt x="1670765" y="743600"/>
                </a:lnTo>
                <a:lnTo>
                  <a:pt x="1674697" y="790458"/>
                </a:lnTo>
                <a:lnTo>
                  <a:pt x="1676022" y="838012"/>
                </a:lnTo>
                <a:lnTo>
                  <a:pt x="1674697" y="885565"/>
                </a:lnTo>
                <a:lnTo>
                  <a:pt x="1670765" y="932423"/>
                </a:lnTo>
                <a:lnTo>
                  <a:pt x="1664297" y="978514"/>
                </a:lnTo>
                <a:lnTo>
                  <a:pt x="1655364" y="1023768"/>
                </a:lnTo>
                <a:lnTo>
                  <a:pt x="1644038" y="1068113"/>
                </a:lnTo>
                <a:lnTo>
                  <a:pt x="1630389" y="1111480"/>
                </a:lnTo>
                <a:lnTo>
                  <a:pt x="1614488" y="1153797"/>
                </a:lnTo>
                <a:lnTo>
                  <a:pt x="1596405" y="1194994"/>
                </a:lnTo>
                <a:lnTo>
                  <a:pt x="1576211" y="1234999"/>
                </a:lnTo>
                <a:lnTo>
                  <a:pt x="1553977" y="1273743"/>
                </a:lnTo>
                <a:lnTo>
                  <a:pt x="1529774" y="1311153"/>
                </a:lnTo>
                <a:lnTo>
                  <a:pt x="1503672" y="1347161"/>
                </a:lnTo>
                <a:lnTo>
                  <a:pt x="1475742" y="1381695"/>
                </a:lnTo>
                <a:lnTo>
                  <a:pt x="1446056" y="1414683"/>
                </a:lnTo>
                <a:lnTo>
                  <a:pt x="1414683" y="1446056"/>
                </a:lnTo>
                <a:lnTo>
                  <a:pt x="1381694" y="1475743"/>
                </a:lnTo>
                <a:lnTo>
                  <a:pt x="1347161" y="1503672"/>
                </a:lnTo>
                <a:lnTo>
                  <a:pt x="1311153" y="1529774"/>
                </a:lnTo>
                <a:lnTo>
                  <a:pt x="1273742" y="1553977"/>
                </a:lnTo>
                <a:lnTo>
                  <a:pt x="1234998" y="1576211"/>
                </a:lnTo>
                <a:lnTo>
                  <a:pt x="1194993" y="1596405"/>
                </a:lnTo>
                <a:lnTo>
                  <a:pt x="1153796" y="1614488"/>
                </a:lnTo>
                <a:lnTo>
                  <a:pt x="1111479" y="1630390"/>
                </a:lnTo>
                <a:lnTo>
                  <a:pt x="1068113" y="1644039"/>
                </a:lnTo>
                <a:lnTo>
                  <a:pt x="1023767" y="1655365"/>
                </a:lnTo>
                <a:lnTo>
                  <a:pt x="978514" y="1664297"/>
                </a:lnTo>
                <a:lnTo>
                  <a:pt x="932423" y="1670765"/>
                </a:lnTo>
                <a:lnTo>
                  <a:pt x="885565" y="1674698"/>
                </a:lnTo>
                <a:lnTo>
                  <a:pt x="838012" y="1676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57250"/>
            <a:endParaRPr sz="1688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5076" y="2657740"/>
            <a:ext cx="779859" cy="294520"/>
          </a:xfrm>
          <a:prstGeom prst="rect">
            <a:avLst/>
          </a:prstGeom>
        </p:spPr>
        <p:txBody>
          <a:bodyPr vert="horz" wrap="square" lIns="0" tIns="13097" rIns="0" bIns="0" rtlCol="0">
            <a:spAutoFit/>
          </a:bodyPr>
          <a:lstStyle/>
          <a:p>
            <a:pPr marL="11906" defTabSz="857250">
              <a:spcBef>
                <a:spcPts val="103"/>
              </a:spcBef>
            </a:pPr>
            <a:r>
              <a:rPr sz="1828" kern="0" spc="-113">
                <a:solidFill>
                  <a:srgbClr val="040A25"/>
                </a:solidFill>
                <a:latin typeface="Tahoma"/>
                <a:cs typeface="Tahoma"/>
              </a:rPr>
              <a:t>T</a:t>
            </a:r>
            <a:r>
              <a:rPr sz="1828" kern="0" spc="-328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828" kern="0" spc="-145">
                <a:solidFill>
                  <a:srgbClr val="040A25"/>
                </a:solidFill>
                <a:latin typeface="Tahoma"/>
                <a:cs typeface="Tahoma"/>
              </a:rPr>
              <a:t>R</a:t>
            </a:r>
            <a:r>
              <a:rPr sz="1828" kern="0" spc="-328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828" kern="0">
                <a:solidFill>
                  <a:srgbClr val="040A25"/>
                </a:solidFill>
                <a:latin typeface="Tahoma"/>
                <a:cs typeface="Tahoma"/>
              </a:rPr>
              <a:t>A</a:t>
            </a:r>
            <a:r>
              <a:rPr sz="1828" kern="0" spc="-328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828" kern="0" spc="-150">
                <a:solidFill>
                  <a:srgbClr val="040A25"/>
                </a:solidFill>
                <a:latin typeface="Tahoma"/>
                <a:cs typeface="Tahoma"/>
              </a:rPr>
              <a:t>S</a:t>
            </a:r>
            <a:r>
              <a:rPr sz="1828" kern="0" spc="-328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828" kern="0" spc="-127">
                <a:solidFill>
                  <a:srgbClr val="040A25"/>
                </a:solidFill>
                <a:latin typeface="Tahoma"/>
                <a:cs typeface="Tahoma"/>
              </a:rPr>
              <a:t>H</a:t>
            </a:r>
            <a:endParaRPr sz="1828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39188" y="178594"/>
            <a:ext cx="1687509" cy="1687509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3658383" y="1774723"/>
            <a:ext cx="6934795" cy="5083373"/>
            <a:chOff x="2276674" y="1893037"/>
            <a:chExt cx="7397115" cy="5422265"/>
          </a:xfrm>
        </p:grpSpPr>
        <p:sp>
          <p:nvSpPr>
            <p:cNvPr id="12" name="object 12"/>
            <p:cNvSpPr/>
            <p:nvPr/>
          </p:nvSpPr>
          <p:spPr>
            <a:xfrm>
              <a:off x="6362770" y="1893037"/>
              <a:ext cx="621030" cy="879475"/>
            </a:xfrm>
            <a:custGeom>
              <a:avLst/>
              <a:gdLst/>
              <a:ahLst/>
              <a:cxnLst/>
              <a:rect l="l" t="t" r="r" b="b"/>
              <a:pathLst>
                <a:path w="621029" h="879475">
                  <a:moveTo>
                    <a:pt x="229146" y="100314"/>
                  </a:moveTo>
                  <a:lnTo>
                    <a:pt x="193284" y="100314"/>
                  </a:lnTo>
                  <a:lnTo>
                    <a:pt x="206830" y="60724"/>
                  </a:lnTo>
                  <a:lnTo>
                    <a:pt x="232747" y="28898"/>
                  </a:lnTo>
                  <a:lnTo>
                    <a:pt x="268167" y="7702"/>
                  </a:lnTo>
                  <a:lnTo>
                    <a:pt x="310221" y="0"/>
                  </a:lnTo>
                  <a:lnTo>
                    <a:pt x="352275" y="7702"/>
                  </a:lnTo>
                  <a:lnTo>
                    <a:pt x="387695" y="28898"/>
                  </a:lnTo>
                  <a:lnTo>
                    <a:pt x="392800" y="35167"/>
                  </a:lnTo>
                  <a:lnTo>
                    <a:pt x="310221" y="35167"/>
                  </a:lnTo>
                  <a:lnTo>
                    <a:pt x="281940" y="40116"/>
                  </a:lnTo>
                  <a:lnTo>
                    <a:pt x="257829" y="53794"/>
                  </a:lnTo>
                  <a:lnTo>
                    <a:pt x="239646" y="74445"/>
                  </a:lnTo>
                  <a:lnTo>
                    <a:pt x="229146" y="100314"/>
                  </a:lnTo>
                  <a:close/>
                </a:path>
                <a:path w="621029" h="879475">
                  <a:moveTo>
                    <a:pt x="427158" y="100314"/>
                  </a:moveTo>
                  <a:lnTo>
                    <a:pt x="391296" y="100314"/>
                  </a:lnTo>
                  <a:lnTo>
                    <a:pt x="380796" y="74445"/>
                  </a:lnTo>
                  <a:lnTo>
                    <a:pt x="362613" y="53794"/>
                  </a:lnTo>
                  <a:lnTo>
                    <a:pt x="338502" y="40116"/>
                  </a:lnTo>
                  <a:lnTo>
                    <a:pt x="310221" y="35167"/>
                  </a:lnTo>
                  <a:lnTo>
                    <a:pt x="392800" y="35167"/>
                  </a:lnTo>
                  <a:lnTo>
                    <a:pt x="413612" y="60724"/>
                  </a:lnTo>
                  <a:lnTo>
                    <a:pt x="427158" y="100314"/>
                  </a:lnTo>
                  <a:close/>
                </a:path>
                <a:path w="621029" h="879475">
                  <a:moveTo>
                    <a:pt x="612557" y="288195"/>
                  </a:moveTo>
                  <a:lnTo>
                    <a:pt x="7902" y="288195"/>
                  </a:lnTo>
                  <a:lnTo>
                    <a:pt x="0" y="280317"/>
                  </a:lnTo>
                  <a:lnTo>
                    <a:pt x="0" y="177611"/>
                  </a:lnTo>
                  <a:lnTo>
                    <a:pt x="6103" y="147552"/>
                  </a:lnTo>
                  <a:lnTo>
                    <a:pt x="22738" y="122979"/>
                  </a:lnTo>
                  <a:lnTo>
                    <a:pt x="47390" y="106398"/>
                  </a:lnTo>
                  <a:lnTo>
                    <a:pt x="77546" y="100314"/>
                  </a:lnTo>
                  <a:lnTo>
                    <a:pt x="542914" y="100314"/>
                  </a:lnTo>
                  <a:lnTo>
                    <a:pt x="573070" y="106398"/>
                  </a:lnTo>
                  <a:lnTo>
                    <a:pt x="597722" y="122979"/>
                  </a:lnTo>
                  <a:lnTo>
                    <a:pt x="606185" y="135481"/>
                  </a:lnTo>
                  <a:lnTo>
                    <a:pt x="77546" y="135481"/>
                  </a:lnTo>
                  <a:lnTo>
                    <a:pt x="61111" y="138798"/>
                  </a:lnTo>
                  <a:lnTo>
                    <a:pt x="47674" y="147836"/>
                  </a:lnTo>
                  <a:lnTo>
                    <a:pt x="38607" y="161229"/>
                  </a:lnTo>
                  <a:lnTo>
                    <a:pt x="35280" y="177611"/>
                  </a:lnTo>
                  <a:lnTo>
                    <a:pt x="35280" y="253028"/>
                  </a:lnTo>
                  <a:lnTo>
                    <a:pt x="620460" y="253028"/>
                  </a:lnTo>
                  <a:lnTo>
                    <a:pt x="620460" y="280317"/>
                  </a:lnTo>
                  <a:lnTo>
                    <a:pt x="612557" y="288195"/>
                  </a:lnTo>
                  <a:close/>
                </a:path>
                <a:path w="621029" h="879475">
                  <a:moveTo>
                    <a:pt x="620460" y="253028"/>
                  </a:moveTo>
                  <a:lnTo>
                    <a:pt x="585180" y="253028"/>
                  </a:lnTo>
                  <a:lnTo>
                    <a:pt x="585180" y="177611"/>
                  </a:lnTo>
                  <a:lnTo>
                    <a:pt x="581852" y="161229"/>
                  </a:lnTo>
                  <a:lnTo>
                    <a:pt x="572785" y="147836"/>
                  </a:lnTo>
                  <a:lnTo>
                    <a:pt x="559348" y="138798"/>
                  </a:lnTo>
                  <a:lnTo>
                    <a:pt x="542914" y="135481"/>
                  </a:lnTo>
                  <a:lnTo>
                    <a:pt x="606185" y="135481"/>
                  </a:lnTo>
                  <a:lnTo>
                    <a:pt x="614357" y="147552"/>
                  </a:lnTo>
                  <a:lnTo>
                    <a:pt x="620460" y="177611"/>
                  </a:lnTo>
                  <a:lnTo>
                    <a:pt x="620460" y="253028"/>
                  </a:lnTo>
                  <a:close/>
                </a:path>
                <a:path w="621029" h="879475">
                  <a:moveTo>
                    <a:pt x="464150" y="879180"/>
                  </a:moveTo>
                  <a:lnTo>
                    <a:pt x="156310" y="879180"/>
                  </a:lnTo>
                  <a:lnTo>
                    <a:pt x="110156" y="869869"/>
                  </a:lnTo>
                  <a:lnTo>
                    <a:pt x="72426" y="844492"/>
                  </a:lnTo>
                  <a:lnTo>
                    <a:pt x="46967" y="806883"/>
                  </a:lnTo>
                  <a:lnTo>
                    <a:pt x="37626" y="760877"/>
                  </a:lnTo>
                  <a:lnTo>
                    <a:pt x="37626" y="288195"/>
                  </a:lnTo>
                  <a:lnTo>
                    <a:pt x="72907" y="288195"/>
                  </a:lnTo>
                  <a:lnTo>
                    <a:pt x="72907" y="760877"/>
                  </a:lnTo>
                  <a:lnTo>
                    <a:pt x="79471" y="793206"/>
                  </a:lnTo>
                  <a:lnTo>
                    <a:pt x="97363" y="819635"/>
                  </a:lnTo>
                  <a:lnTo>
                    <a:pt x="123877" y="837469"/>
                  </a:lnTo>
                  <a:lnTo>
                    <a:pt x="156310" y="844013"/>
                  </a:lnTo>
                  <a:lnTo>
                    <a:pt x="548358" y="844013"/>
                  </a:lnTo>
                  <a:lnTo>
                    <a:pt x="548034" y="844492"/>
                  </a:lnTo>
                  <a:lnTo>
                    <a:pt x="510304" y="869869"/>
                  </a:lnTo>
                  <a:lnTo>
                    <a:pt x="464150" y="879180"/>
                  </a:lnTo>
                  <a:close/>
                </a:path>
                <a:path w="621029" h="879475">
                  <a:moveTo>
                    <a:pt x="548358" y="844013"/>
                  </a:moveTo>
                  <a:lnTo>
                    <a:pt x="464150" y="844013"/>
                  </a:lnTo>
                  <a:lnTo>
                    <a:pt x="496583" y="837469"/>
                  </a:lnTo>
                  <a:lnTo>
                    <a:pt x="523097" y="819635"/>
                  </a:lnTo>
                  <a:lnTo>
                    <a:pt x="540988" y="793206"/>
                  </a:lnTo>
                  <a:lnTo>
                    <a:pt x="547553" y="760877"/>
                  </a:lnTo>
                  <a:lnTo>
                    <a:pt x="547553" y="288195"/>
                  </a:lnTo>
                  <a:lnTo>
                    <a:pt x="582834" y="288195"/>
                  </a:lnTo>
                  <a:lnTo>
                    <a:pt x="582834" y="760877"/>
                  </a:lnTo>
                  <a:lnTo>
                    <a:pt x="573492" y="806883"/>
                  </a:lnTo>
                  <a:lnTo>
                    <a:pt x="548358" y="844013"/>
                  </a:lnTo>
                  <a:close/>
                </a:path>
                <a:path w="621029" h="879475">
                  <a:moveTo>
                    <a:pt x="183229" y="743909"/>
                  </a:moveTo>
                  <a:lnTo>
                    <a:pt x="163754" y="743909"/>
                  </a:lnTo>
                  <a:lnTo>
                    <a:pt x="155851" y="736032"/>
                  </a:lnTo>
                  <a:lnTo>
                    <a:pt x="155851" y="347030"/>
                  </a:lnTo>
                  <a:lnTo>
                    <a:pt x="163754" y="339152"/>
                  </a:lnTo>
                  <a:lnTo>
                    <a:pt x="183229" y="339152"/>
                  </a:lnTo>
                  <a:lnTo>
                    <a:pt x="191132" y="347030"/>
                  </a:lnTo>
                  <a:lnTo>
                    <a:pt x="191132" y="736032"/>
                  </a:lnTo>
                  <a:lnTo>
                    <a:pt x="183229" y="743909"/>
                  </a:lnTo>
                  <a:close/>
                </a:path>
                <a:path w="621029" h="879475">
                  <a:moveTo>
                    <a:pt x="324457" y="743909"/>
                  </a:moveTo>
                  <a:lnTo>
                    <a:pt x="304982" y="743909"/>
                  </a:lnTo>
                  <a:lnTo>
                    <a:pt x="297079" y="736032"/>
                  </a:lnTo>
                  <a:lnTo>
                    <a:pt x="297079" y="347030"/>
                  </a:lnTo>
                  <a:lnTo>
                    <a:pt x="304982" y="339152"/>
                  </a:lnTo>
                  <a:lnTo>
                    <a:pt x="324457" y="339152"/>
                  </a:lnTo>
                  <a:lnTo>
                    <a:pt x="332359" y="347030"/>
                  </a:lnTo>
                  <a:lnTo>
                    <a:pt x="332359" y="736032"/>
                  </a:lnTo>
                  <a:lnTo>
                    <a:pt x="324457" y="743909"/>
                  </a:lnTo>
                  <a:close/>
                </a:path>
                <a:path w="621029" h="879475">
                  <a:moveTo>
                    <a:pt x="465702" y="743909"/>
                  </a:moveTo>
                  <a:lnTo>
                    <a:pt x="446227" y="743909"/>
                  </a:lnTo>
                  <a:lnTo>
                    <a:pt x="438324" y="736032"/>
                  </a:lnTo>
                  <a:lnTo>
                    <a:pt x="438324" y="347030"/>
                  </a:lnTo>
                  <a:lnTo>
                    <a:pt x="446227" y="339152"/>
                  </a:lnTo>
                  <a:lnTo>
                    <a:pt x="465702" y="339152"/>
                  </a:lnTo>
                  <a:lnTo>
                    <a:pt x="473605" y="347030"/>
                  </a:lnTo>
                  <a:lnTo>
                    <a:pt x="473605" y="736032"/>
                  </a:lnTo>
                  <a:lnTo>
                    <a:pt x="465702" y="743909"/>
                  </a:lnTo>
                  <a:close/>
                </a:path>
              </a:pathLst>
            </a:custGeom>
            <a:solidFill>
              <a:srgbClr val="040A25"/>
            </a:solidFill>
          </p:spPr>
          <p:txBody>
            <a:bodyPr wrap="square" lIns="0" tIns="0" rIns="0" bIns="0" rtlCol="0"/>
            <a:lstStyle/>
            <a:p>
              <a:pPr defTabSz="857250"/>
              <a:endParaRPr sz="16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276674" y="2743924"/>
              <a:ext cx="7022465" cy="4479290"/>
            </a:xfrm>
            <a:custGeom>
              <a:avLst/>
              <a:gdLst/>
              <a:ahLst/>
              <a:cxnLst/>
              <a:rect l="l" t="t" r="r" b="b"/>
              <a:pathLst>
                <a:path w="7022465" h="4479290">
                  <a:moveTo>
                    <a:pt x="6948420" y="542712"/>
                  </a:moveTo>
                  <a:lnTo>
                    <a:pt x="6730696" y="542712"/>
                  </a:lnTo>
                  <a:lnTo>
                    <a:pt x="0" y="4479024"/>
                  </a:lnTo>
                  <a:lnTo>
                    <a:pt x="6621590" y="362067"/>
                  </a:lnTo>
                  <a:lnTo>
                    <a:pt x="6035898" y="0"/>
                  </a:lnTo>
                  <a:lnTo>
                    <a:pt x="7022036" y="243477"/>
                  </a:lnTo>
                  <a:lnTo>
                    <a:pt x="6948420" y="542712"/>
                  </a:lnTo>
                  <a:close/>
                </a:path>
                <a:path w="7022465" h="4479290">
                  <a:moveTo>
                    <a:pt x="6779179" y="1230642"/>
                  </a:moveTo>
                  <a:lnTo>
                    <a:pt x="6730696" y="542712"/>
                  </a:lnTo>
                  <a:lnTo>
                    <a:pt x="6948420" y="542712"/>
                  </a:lnTo>
                  <a:lnTo>
                    <a:pt x="6779179" y="12306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857250"/>
              <a:endParaRPr sz="16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35487" y="6305410"/>
              <a:ext cx="838199" cy="100964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060535" y="1345829"/>
            <a:ext cx="1149548" cy="304170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 defTabSz="857250">
              <a:spcBef>
                <a:spcPts val="122"/>
              </a:spcBef>
            </a:pPr>
            <a:r>
              <a:rPr sz="1875" kern="0" spc="-80">
                <a:solidFill>
                  <a:srgbClr val="040A25"/>
                </a:solidFill>
                <a:latin typeface="Tahoma"/>
                <a:cs typeface="Tahoma"/>
              </a:rPr>
              <a:t>L</a:t>
            </a:r>
            <a:r>
              <a:rPr sz="1875" kern="0" spc="-333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875" kern="0">
                <a:solidFill>
                  <a:srgbClr val="040A25"/>
                </a:solidFill>
                <a:latin typeface="Tahoma"/>
                <a:cs typeface="Tahoma"/>
              </a:rPr>
              <a:t>A</a:t>
            </a:r>
            <a:r>
              <a:rPr sz="1875" kern="0" spc="-328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875" kern="0" spc="-220">
                <a:solidFill>
                  <a:srgbClr val="040A25"/>
                </a:solidFill>
                <a:latin typeface="Tahoma"/>
                <a:cs typeface="Tahoma"/>
              </a:rPr>
              <a:t>N</a:t>
            </a:r>
            <a:r>
              <a:rPr sz="1875" kern="0" spc="-328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875" kern="0" spc="-295">
                <a:solidFill>
                  <a:srgbClr val="040A25"/>
                </a:solidFill>
                <a:latin typeface="Tahoma"/>
                <a:cs typeface="Tahoma"/>
              </a:rPr>
              <a:t>D</a:t>
            </a:r>
            <a:r>
              <a:rPr sz="1875" kern="0" spc="-333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875" kern="0" spc="-47">
                <a:solidFill>
                  <a:srgbClr val="040A25"/>
                </a:solidFill>
                <a:latin typeface="Tahoma"/>
                <a:cs typeface="Tahoma"/>
              </a:rPr>
              <a:t>F</a:t>
            </a:r>
            <a:r>
              <a:rPr sz="1875" kern="0" spc="-328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875" kern="0" spc="-291">
                <a:solidFill>
                  <a:srgbClr val="040A25"/>
                </a:solidFill>
                <a:latin typeface="Tahoma"/>
                <a:cs typeface="Tahoma"/>
              </a:rPr>
              <a:t>I</a:t>
            </a:r>
            <a:r>
              <a:rPr sz="1875" kern="0" spc="-333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875" kern="0" spc="-80">
                <a:solidFill>
                  <a:srgbClr val="040A25"/>
                </a:solidFill>
                <a:latin typeface="Tahoma"/>
                <a:cs typeface="Tahoma"/>
              </a:rPr>
              <a:t>L</a:t>
            </a:r>
            <a:r>
              <a:rPr sz="1875" kern="0" spc="-328">
                <a:solidFill>
                  <a:srgbClr val="040A25"/>
                </a:solidFill>
                <a:latin typeface="Tahoma"/>
                <a:cs typeface="Tahoma"/>
              </a:rPr>
              <a:t> </a:t>
            </a:r>
            <a:r>
              <a:rPr sz="1875" kern="0" spc="-47">
                <a:solidFill>
                  <a:srgbClr val="040A25"/>
                </a:solidFill>
                <a:latin typeface="Tahoma"/>
                <a:cs typeface="Tahoma"/>
              </a:rPr>
              <a:t>L</a:t>
            </a:r>
            <a:endParaRPr sz="1875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753367" y="283149"/>
            <a:ext cx="6676430" cy="1152922"/>
          </a:xfrm>
          <a:prstGeom prst="rect">
            <a:avLst/>
          </a:prstGeom>
        </p:spPr>
        <p:txBody>
          <a:bodyPr vert="horz" wrap="square" lIns="0" tIns="691747" rIns="0" bIns="0" rtlCol="0">
            <a:spAutoFit/>
          </a:bodyPr>
          <a:lstStyle/>
          <a:p>
            <a:pPr marL="254794">
              <a:spcBef>
                <a:spcPts val="94"/>
              </a:spcBef>
            </a:pPr>
            <a:r>
              <a:rPr sz="2953" b="0" spc="454">
                <a:solidFill>
                  <a:srgbClr val="FFFFFF"/>
                </a:solidFill>
                <a:latin typeface="Trebuchet MS"/>
                <a:cs typeface="Trebuchet MS"/>
              </a:rPr>
              <a:t>Linear</a:t>
            </a:r>
            <a:r>
              <a:rPr sz="2953" b="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53" b="0" spc="417">
                <a:solidFill>
                  <a:srgbClr val="FFFFFF"/>
                </a:solidFill>
                <a:latin typeface="Trebuchet MS"/>
                <a:cs typeface="Trebuchet MS"/>
              </a:rPr>
              <a:t>Waste</a:t>
            </a:r>
            <a:r>
              <a:rPr sz="2953" b="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53" b="0" spc="403">
                <a:solidFill>
                  <a:srgbClr val="FFFFFF"/>
                </a:solidFill>
                <a:latin typeface="Trebuchet MS"/>
                <a:cs typeface="Trebuchet MS"/>
              </a:rPr>
              <a:t>Stream</a:t>
            </a:r>
            <a:endParaRPr sz="2953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783</Words>
  <Application>Microsoft Office PowerPoint</Application>
  <PresentationFormat>Widescreen</PresentationFormat>
  <Paragraphs>91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Lucida Grande</vt:lpstr>
      <vt:lpstr>Tahoma</vt:lpstr>
      <vt:lpstr>Times New Roman</vt:lpstr>
      <vt:lpstr>Trebuchet MS</vt:lpstr>
      <vt:lpstr>Office Theme</vt:lpstr>
      <vt:lpstr>3_Office Theme</vt:lpstr>
      <vt:lpstr>PowerPoint Presentation</vt:lpstr>
      <vt:lpstr>EXPLORING THE INTERSECTION OF WASTE + WONDER</vt:lpstr>
      <vt:lpstr>Gwenn Nolan</vt:lpstr>
      <vt:lpstr>Nature has millions of mysteries to discover</vt:lpstr>
      <vt:lpstr>How much food do we throw away in the US each year?</vt:lpstr>
      <vt:lpstr>108 Billion Lbs.</vt:lpstr>
      <vt:lpstr>When we waste food,</vt:lpstr>
      <vt:lpstr>LANDFILLS - 52 % US / 1 % DELCO</vt:lpstr>
      <vt:lpstr>Linear Waste Stream</vt:lpstr>
      <vt:lpstr>PowerPoint Presentation</vt:lpstr>
      <vt:lpstr>What Exactly is composting?</vt:lpstr>
      <vt:lpstr>Composting simulates natures waste management design.</vt:lpstr>
      <vt:lpstr>Dive into the Compost Pile</vt:lpstr>
      <vt:lpstr>WHAT COMPOSTING HAS TAUGHT ME</vt:lpstr>
      <vt:lpstr>FIND US AT: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Rush, Shawn</dc:creator>
  <cp:lastModifiedBy>Aquilino, Ronald P.</cp:lastModifiedBy>
  <cp:revision>2</cp:revision>
  <dcterms:created xsi:type="dcterms:W3CDTF">2023-06-07T22:54:24Z</dcterms:created>
  <dcterms:modified xsi:type="dcterms:W3CDTF">2023-06-12T12:31:01Z</dcterms:modified>
</cp:coreProperties>
</file>